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8" r:id="rId4"/>
  </p:sldMasterIdLst>
  <p:notesMasterIdLst>
    <p:notesMasterId r:id="rId6"/>
  </p:notesMasterIdLst>
  <p:handoutMasterIdLst>
    <p:handoutMasterId r:id="rId41"/>
  </p:handoutMasterIdLst>
  <p:sldIdLst>
    <p:sldId id="392" r:id="rId5"/>
    <p:sldId id="393" r:id="rId7"/>
    <p:sldId id="396" r:id="rId8"/>
    <p:sldId id="263" r:id="rId9"/>
    <p:sldId id="448" r:id="rId10"/>
    <p:sldId id="282" r:id="rId11"/>
    <p:sldId id="400" r:id="rId12"/>
    <p:sldId id="272" r:id="rId13"/>
    <p:sldId id="353" r:id="rId14"/>
    <p:sldId id="274" r:id="rId15"/>
    <p:sldId id="269" r:id="rId16"/>
    <p:sldId id="260" r:id="rId17"/>
    <p:sldId id="284" r:id="rId18"/>
    <p:sldId id="267" r:id="rId19"/>
    <p:sldId id="350" r:id="rId20"/>
    <p:sldId id="268" r:id="rId21"/>
    <p:sldId id="354" r:id="rId22"/>
    <p:sldId id="430" r:id="rId23"/>
    <p:sldId id="265" r:id="rId24"/>
    <p:sldId id="433" r:id="rId25"/>
    <p:sldId id="432" r:id="rId26"/>
    <p:sldId id="381" r:id="rId27"/>
    <p:sldId id="382" r:id="rId28"/>
    <p:sldId id="383" r:id="rId29"/>
    <p:sldId id="384" r:id="rId30"/>
    <p:sldId id="443" r:id="rId31"/>
    <p:sldId id="285" r:id="rId32"/>
    <p:sldId id="449" r:id="rId33"/>
    <p:sldId id="455" r:id="rId34"/>
    <p:sldId id="452" r:id="rId35"/>
    <p:sldId id="454" r:id="rId36"/>
    <p:sldId id="457" r:id="rId37"/>
    <p:sldId id="273" r:id="rId38"/>
    <p:sldId id="386" r:id="rId39"/>
    <p:sldId id="262"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B85"/>
    <a:srgbClr val="333889"/>
    <a:srgbClr val="020202"/>
    <a:srgbClr val="FFFFFF"/>
    <a:srgbClr val="243C98"/>
    <a:srgbClr val="82F49A"/>
    <a:srgbClr val="253D99"/>
    <a:srgbClr val="2A46B0"/>
    <a:srgbClr val="243184"/>
    <a:srgbClr val="2E4B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66" autoAdjust="0"/>
    <p:restoredTop sz="94660" autoAdjust="0"/>
  </p:normalViewPr>
  <p:slideViewPr>
    <p:cSldViewPr snapToGrid="0">
      <p:cViewPr varScale="1">
        <p:scale>
          <a:sx n="65" d="100"/>
          <a:sy n="65" d="100"/>
        </p:scale>
        <p:origin x="1296" y="68"/>
      </p:cViewPr>
      <p:guideLst>
        <p:guide orient="horz" pos="28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826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D7D09-3A0E-4284-9A3D-026FDD7143F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841DE-11C3-415C-98FA-185545716BD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these are some control boards for garage door and roller shutter. this one is a custozed product for one of our domestic customer, is used for conttrolling swing door. for control board, our aim is to provide a professional ODM/OEM solution and service to the customers. </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these are some control boards for garage door and roller shutter. this one is a custozed product for one of our domestic customer, is used for conttrolling swing door. for control board, our aim is to provide a professional ODM/OEM solution and service to the customers. </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these are some control boards for garage door and roller shutter. this one is a custozed product for one of our domestic customer, is used for conttrolling swing door. for control board, our aim is to provide a professional ODM/OEM solution and service to the customers. </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48 engineer in total, 28 in sofeware,12 in hardware, 6in struture, also have 2 assistants. </a:t>
            </a:r>
            <a:endParaRPr lang="en-US" altLang="zh-CN" dirty="0"/>
          </a:p>
        </p:txBody>
      </p:sp>
      <p:sp>
        <p:nvSpPr>
          <p:cNvPr id="4" name="灯片编号占位符 3"/>
          <p:cNvSpPr>
            <a:spLocks noGrp="1"/>
          </p:cNvSpPr>
          <p:nvPr>
            <p:ph type="sldNum" sz="quarter" idx="10"/>
          </p:nvPr>
        </p:nvSpPr>
        <p:spPr/>
        <p:txBody>
          <a:bodyPr/>
          <a:lstStyle/>
          <a:p>
            <a:fld id="{36BEA6A1-F06D-4F1F-B479-1C2E8B5AB30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48 engineer in total, 28 in sofeware,12 in hardware, 6in struture, also have 2 assistants. </a:t>
            </a:r>
            <a:endParaRPr lang="en-US" altLang="zh-CN" dirty="0"/>
          </a:p>
        </p:txBody>
      </p:sp>
      <p:sp>
        <p:nvSpPr>
          <p:cNvPr id="4" name="灯片编号占位符 3"/>
          <p:cNvSpPr>
            <a:spLocks noGrp="1"/>
          </p:cNvSpPr>
          <p:nvPr>
            <p:ph type="sldNum" sz="quarter" idx="10"/>
          </p:nvPr>
        </p:nvSpPr>
        <p:spPr/>
        <p:txBody>
          <a:bodyPr/>
          <a:lstStyle/>
          <a:p>
            <a:fld id="{36BEA6A1-F06D-4F1F-B479-1C2E8B5AB30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48 engineer in total, 28 in sofeware,12 in hardware, 6in struture, also have 2 assistants. </a:t>
            </a:r>
            <a:endParaRPr lang="en-US" altLang="zh-CN" dirty="0"/>
          </a:p>
        </p:txBody>
      </p:sp>
      <p:sp>
        <p:nvSpPr>
          <p:cNvPr id="4" name="灯片编号占位符 3"/>
          <p:cNvSpPr>
            <a:spLocks noGrp="1"/>
          </p:cNvSpPr>
          <p:nvPr>
            <p:ph type="sldNum" sz="quarter" idx="10"/>
          </p:nvPr>
        </p:nvSpPr>
        <p:spPr/>
        <p:txBody>
          <a:bodyPr/>
          <a:lstStyle/>
          <a:p>
            <a:fld id="{36BEA6A1-F06D-4F1F-B479-1C2E8B5AB30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48 engineer in total, 28 in sofeware,12 in hardware, 6in struture, also have 2 assistants. </a:t>
            </a:r>
            <a:endParaRPr lang="en-US" altLang="zh-CN" dirty="0"/>
          </a:p>
        </p:txBody>
      </p:sp>
      <p:sp>
        <p:nvSpPr>
          <p:cNvPr id="4" name="灯片编号占位符 3"/>
          <p:cNvSpPr>
            <a:spLocks noGrp="1"/>
          </p:cNvSpPr>
          <p:nvPr>
            <p:ph type="sldNum" sz="quarter" idx="10"/>
          </p:nvPr>
        </p:nvSpPr>
        <p:spPr/>
        <p:txBody>
          <a:bodyPr/>
          <a:lstStyle/>
          <a:p>
            <a:fld id="{36BEA6A1-F06D-4F1F-B479-1C2E8B5AB30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have 48 engineer in total, 28 in sofeware,12 in hardware, 6in struture, also have 2 assistants. </a:t>
            </a:r>
            <a:endParaRPr lang="en-US" altLang="zh-CN" dirty="0"/>
          </a:p>
        </p:txBody>
      </p:sp>
      <p:sp>
        <p:nvSpPr>
          <p:cNvPr id="4" name="灯片编号占位符 3"/>
          <p:cNvSpPr>
            <a:spLocks noGrp="1"/>
          </p:cNvSpPr>
          <p:nvPr>
            <p:ph type="sldNum" sz="quarter" idx="10"/>
          </p:nvPr>
        </p:nvSpPr>
        <p:spPr/>
        <p:txBody>
          <a:bodyPr/>
          <a:lstStyle/>
          <a:p>
            <a:fld id="{36BEA6A1-F06D-4F1F-B479-1C2E8B5AB30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AE1D939-3E60-4063-B05E-56844F97CE6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these are some remote controls. at the beginning we have produce fixed code but for now we updated them from the outlook, for now we have fixed code, rolling code , and also hopping frequency plus rolling code.</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this is our organization</a:t>
            </a:r>
            <a:r>
              <a:rPr lang="en-US" altLang="zh-CN" baseline="0" dirty="0" smtClean="0"/>
              <a:t> chart, it is not so complicated. but simple and effient. we got 86 workers in production department. 55 staffs in office.  the organization makes the communication more easily and high-effiency. expect some basic department, we also got the PM, who is charged in managing the product project.</a:t>
            </a:r>
            <a:endParaRPr lang="zh-CN" altLang="en-US" dirty="0"/>
          </a:p>
        </p:txBody>
      </p:sp>
      <p:sp>
        <p:nvSpPr>
          <p:cNvPr id="4" name="灯片编号占位符 3"/>
          <p:cNvSpPr>
            <a:spLocks noGrp="1"/>
          </p:cNvSpPr>
          <p:nvPr>
            <p:ph type="sldNum" sz="quarter" idx="10"/>
          </p:nvPr>
        </p:nvSpPr>
        <p:spPr/>
        <p:txBody>
          <a:bodyPr/>
          <a:lstStyle/>
          <a:p>
            <a:fld id="{36BEA6A1-F06D-4F1F-B479-1C2E8B5AB30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B14C57-71FA-4BC1-ACDD-7DCDBBBF0B0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0" Type="http://schemas.openxmlformats.org/officeDocument/2006/relationships/tags" Target="../tags/tag34.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spc="600">
                <a:latin typeface="Arial" panose="020B0604020202020204" pitchFamily="34" charset="0"/>
                <a:ea typeface="微软雅黑" panose="020B0503020204020204" pitchFamily="34" charset="-122"/>
              </a:defRPr>
            </a:lvl1pPr>
          </a:lstStyle>
          <a:p>
            <a:pPr lvl="0"/>
            <a:r>
              <a:rPr lang="zh-CN" altLang="en-US"/>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zh-CN" altLang="en-US"/>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17" name="页脚占位符 16"/>
          <p:cNvSpPr>
            <a:spLocks noGrp="1"/>
          </p:cNvSpPr>
          <p:nvPr>
            <p:ph type="ftr" sz="quarter" idx="11"/>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dirty="0"/>
          </a:p>
        </p:txBody>
      </p:sp>
      <p:sp>
        <p:nvSpPr>
          <p:cNvPr id="4"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lang="zh-CN" altLang="en-US">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lang="zh-CN" altLang="en-US">
                <a:sym typeface="+mn-ea"/>
              </a:rPr>
              <a:t>单击此处编辑母版文本样式</a:t>
            </a:r>
            <a:endParaRPr lang="zh-CN" altLang="en-US">
              <a:sym typeface="+mn-ea"/>
            </a:endParaRPr>
          </a:p>
          <a:p>
            <a:pPr lvl="1"/>
            <a:r>
              <a:rPr lang="zh-CN" altLang="en-US">
                <a:sym typeface="+mn-ea"/>
              </a:rPr>
              <a:t>第二级</a:t>
            </a:r>
            <a:endParaRPr lang="zh-CN" altLang="en-US">
              <a:sym typeface="+mn-ea"/>
            </a:endParaRPr>
          </a:p>
          <a:p>
            <a:pPr lvl="2"/>
            <a:r>
              <a:rPr lang="zh-CN" altLang="en-US">
                <a:sym typeface="+mn-ea"/>
              </a:rPr>
              <a:t>第三级</a:t>
            </a:r>
            <a:endParaRPr lang="zh-CN" altLang="en-US">
              <a:sym typeface="+mn-ea"/>
            </a:endParaRPr>
          </a:p>
          <a:p>
            <a:pPr lvl="3"/>
            <a:r>
              <a:rPr lang="zh-CN" altLang="en-US">
                <a:sym typeface="+mn-ea"/>
              </a:rPr>
              <a:t>第四级</a:t>
            </a:r>
            <a:endParaRPr lang="zh-CN" altLang="en-US">
              <a:sym typeface="+mn-ea"/>
            </a:endParaRPr>
          </a:p>
          <a:p>
            <a:pPr lvl="4"/>
            <a:r>
              <a:rPr lang="zh-CN" altLang="en-US">
                <a:sym typeface="+mn-ea"/>
              </a:rPr>
              <a:t>第五级</a:t>
            </a:r>
            <a:endParaRPr lang="zh-CN" altLang="en-US">
              <a:sym typeface="+mn-ea"/>
            </a:endParaRPr>
          </a:p>
          <a:p>
            <a:pPr lvl="4"/>
            <a:endParaRPr lang="zh-CN" altLang="en-US">
              <a:sym typeface="+mn-ea"/>
            </a:endParaRPr>
          </a:p>
          <a:p>
            <a:pPr lvl="4"/>
            <a:endParaRPr lang="zh-CN" altLang="en-US">
              <a:sym typeface="+mn-ea"/>
            </a:endParaRPr>
          </a:p>
          <a:p>
            <a:pPr lvl="4"/>
            <a:endParaRPr lang="zh-CN" altLang="en-US">
              <a:sym typeface="+mn-ea"/>
            </a:endParaRPr>
          </a:p>
          <a:p>
            <a:pPr lvl="4"/>
            <a:endParaRPr>
              <a:sym typeface="+mn-ea"/>
            </a:endParaRPr>
          </a:p>
        </p:txBody>
      </p:sp>
      <p:sp>
        <p:nvSpPr>
          <p:cNvPr id="4" name="日期占位符 3"/>
          <p:cNvSpPr>
            <a:spLocks noGrp="1"/>
          </p:cNvSpPr>
          <p:nvPr>
            <p:ph type="dt" sz="half" idx="10"/>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7"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u="none" strike="noStrike" kern="1200" cap="none" spc="300" normalizeH="0">
                <a:solidFill>
                  <a:schemeClr val="tx1"/>
                </a:solidFill>
                <a:uFillTx/>
                <a:latin typeface="Arial" panose="020B0604020202020204" pitchFamily="34" charset="0"/>
                <a:ea typeface="微软雅黑" panose="020B0503020204020204" pitchFamily="34" charset="-122"/>
              </a:defRPr>
            </a:lvl1pPr>
          </a:lstStyle>
          <a:p>
            <a:pPr lvl="0"/>
            <a:r>
              <a:rPr lang="zh-CN" altLang="en-US"/>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7"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lang="zh-CN" altLang="en-US">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lang="zh-CN" altLang="en-US">
                <a:sym typeface="+mn-ea"/>
              </a:rPr>
              <a:t>单击此处编辑母版文本样式</a:t>
            </a:r>
            <a:endParaRPr lang="zh-CN" altLang="en-US">
              <a:sym typeface="+mn-ea"/>
            </a:endParaRPr>
          </a:p>
          <a:p>
            <a:pPr lvl="1"/>
            <a:r>
              <a:rPr lang="zh-CN" altLang="en-US">
                <a:sym typeface="+mn-ea"/>
              </a:rPr>
              <a:t>第二级</a:t>
            </a:r>
            <a:endParaRPr lang="zh-CN" altLang="en-US">
              <a:sym typeface="+mn-ea"/>
            </a:endParaRPr>
          </a:p>
          <a:p>
            <a:pPr lvl="2"/>
            <a:r>
              <a:rPr lang="zh-CN" altLang="en-US">
                <a:sym typeface="+mn-ea"/>
              </a:rPr>
              <a:t>第三级</a:t>
            </a:r>
            <a:endParaRPr lang="zh-CN" altLang="en-US">
              <a:sym typeface="+mn-ea"/>
            </a:endParaRPr>
          </a:p>
          <a:p>
            <a:pPr lvl="3"/>
            <a:r>
              <a:rPr lang="zh-CN" altLang="en-US">
                <a:sym typeface="+mn-ea"/>
              </a:rPr>
              <a:t>第四级</a:t>
            </a:r>
            <a:endParaRPr lang="zh-CN" altLang="en-US">
              <a:sym typeface="+mn-ea"/>
            </a:endParaRPr>
          </a:p>
          <a:p>
            <a:pPr lvl="4"/>
            <a:r>
              <a:rPr lang="zh-CN" altLang="en-US">
                <a:sym typeface="+mn-ea"/>
              </a:rPr>
              <a:t>第五级</a:t>
            </a:r>
            <a:endParaRPr lang="zh-CN" altLang="en-US">
              <a:sym typeface="+mn-ea"/>
            </a:endParaRPr>
          </a:p>
          <a:p>
            <a:pPr lvl="4"/>
            <a:endParaRPr lang="zh-CN" altLang="en-US">
              <a:sym typeface="+mn-ea"/>
            </a:endParaRPr>
          </a:p>
          <a:p>
            <a:pPr lvl="4"/>
            <a:endParaRPr lang="zh-CN" altLang="en-US">
              <a:sym typeface="+mn-ea"/>
            </a:endParaRPr>
          </a:p>
          <a:p>
            <a:pPr lvl="4"/>
            <a:endParaRPr lang="zh-CN" altLang="en-US">
              <a:sym typeface="+mn-ea"/>
            </a:endParaRPr>
          </a:p>
          <a:p>
            <a:pPr lvl="4"/>
            <a:endParaRPr>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a:latin typeface="Arial" panose="020B0604020202020204" pitchFamily="34" charset="0"/>
                <a:ea typeface="微软雅黑" panose="020B0503020204020204" pitchFamily="34" charset="-122"/>
              </a:defRPr>
            </a:lvl1pPr>
            <a:lvl2pPr>
              <a:defRPr sz="1600">
                <a:latin typeface="Arial" panose="020B0604020202020204" pitchFamily="34" charset="0"/>
                <a:ea typeface="微软雅黑" panose="020B0503020204020204" pitchFamily="34" charset="-122"/>
              </a:defRPr>
            </a:lvl2pPr>
            <a:lvl3pPr>
              <a:defRPr sz="1600">
                <a:latin typeface="Arial" panose="020B0604020202020204" pitchFamily="34" charset="0"/>
                <a:ea typeface="微软雅黑" panose="020B0503020204020204" pitchFamily="34" charset="-122"/>
              </a:defRPr>
            </a:lvl3pPr>
            <a:lvl4pPr>
              <a:defRPr sz="1600">
                <a:latin typeface="Arial" panose="020B0604020202020204" pitchFamily="34" charset="0"/>
                <a:ea typeface="微软雅黑" panose="020B0503020204020204" pitchFamily="34" charset="-122"/>
              </a:defRPr>
            </a:lvl4pPr>
            <a:lvl5pPr>
              <a:defRPr sz="1600">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a:p>
            <a:pPr lvl="4"/>
            <a:endParaRPr lang="zh-CN" altLang="en-US"/>
          </a:p>
          <a:p>
            <a:pPr lvl="4"/>
            <a:endParaRPr lang="zh-CN" altLang="en-US"/>
          </a:p>
          <a:p>
            <a:pPr lvl="4"/>
            <a:endParaRPr lang="zh-CN" altLang="en-US"/>
          </a:p>
          <a:p>
            <a:pPr lvl="4"/>
            <a:endParaRPr lang="zh-CN" altLang="en-US" dirty="0"/>
          </a:p>
        </p:txBody>
      </p:sp>
      <p:sp>
        <p:nvSpPr>
          <p:cNvPr id="5" name="日期占位符 4"/>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6" name="页脚占位符 5"/>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lang="zh-CN" altLang="en-US">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lang="zh-CN" altLang="en-US">
                <a:sym typeface="+mn-ea"/>
              </a:rPr>
              <a:t>单击此处编辑母版文本样式</a:t>
            </a:r>
            <a:endParaRPr lang="zh-CN" altLang="en-US">
              <a:sym typeface="+mn-ea"/>
            </a:endParaRPr>
          </a:p>
          <a:p>
            <a:pPr lvl="1"/>
            <a:r>
              <a:rPr lang="zh-CN" altLang="en-US">
                <a:sym typeface="+mn-ea"/>
              </a:rPr>
              <a:t>第二级</a:t>
            </a:r>
            <a:endParaRPr lang="zh-CN" altLang="en-US">
              <a:sym typeface="+mn-ea"/>
            </a:endParaRPr>
          </a:p>
          <a:p>
            <a:pPr lvl="2"/>
            <a:r>
              <a:rPr lang="zh-CN" altLang="en-US">
                <a:sym typeface="+mn-ea"/>
              </a:rPr>
              <a:t>第三级</a:t>
            </a:r>
            <a:endParaRPr lang="zh-CN" altLang="en-US">
              <a:sym typeface="+mn-ea"/>
            </a:endParaRPr>
          </a:p>
          <a:p>
            <a:pPr lvl="3"/>
            <a:r>
              <a:rPr lang="zh-CN" altLang="en-US">
                <a:sym typeface="+mn-ea"/>
              </a:rPr>
              <a:t>第四级</a:t>
            </a:r>
            <a:endParaRPr lang="zh-CN" altLang="en-US">
              <a:sym typeface="+mn-ea"/>
            </a:endParaRPr>
          </a:p>
          <a:p>
            <a:pPr lvl="4"/>
            <a:r>
              <a:rPr lang="zh-CN" altLang="en-US">
                <a:sym typeface="+mn-ea"/>
              </a:rPr>
              <a:t>第五级</a:t>
            </a:r>
            <a:endParaRPr lang="zh-CN" altLang="en-US">
              <a:sym typeface="+mn-ea"/>
            </a:endParaRPr>
          </a:p>
          <a:p>
            <a:pPr lvl="4"/>
            <a:endParaRPr lang="zh-CN" altLang="en-US">
              <a:sym typeface="+mn-ea"/>
            </a:endParaRPr>
          </a:p>
          <a:p>
            <a:pPr lvl="4"/>
            <a:endParaRPr lang="zh-CN" altLang="en-US">
              <a:sym typeface="+mn-ea"/>
            </a:endParaRPr>
          </a:p>
          <a:p>
            <a:pPr lvl="4"/>
            <a:endParaRPr lang="zh-CN" altLang="en-US">
              <a:sym typeface="+mn-ea"/>
            </a:endParaRPr>
          </a:p>
          <a:p>
            <a:pPr lvl="4"/>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lang="zh-CN" altLang="en-US">
                <a:sym typeface="+mn-ea"/>
              </a:rPr>
              <a:t>单击此处编辑母版文本样式</a:t>
            </a:r>
            <a:endParaRPr lang="zh-CN" altLang="en-US">
              <a:sym typeface="+mn-ea"/>
            </a:endParaRPr>
          </a:p>
          <a:p>
            <a:pPr lvl="1"/>
            <a:r>
              <a:rPr lang="zh-CN" altLang="en-US">
                <a:sym typeface="+mn-ea"/>
              </a:rPr>
              <a:t>第二级</a:t>
            </a:r>
            <a:endParaRPr lang="zh-CN" altLang="en-US">
              <a:sym typeface="+mn-ea"/>
            </a:endParaRPr>
          </a:p>
          <a:p>
            <a:pPr lvl="2"/>
            <a:r>
              <a:rPr lang="zh-CN" altLang="en-US">
                <a:sym typeface="+mn-ea"/>
              </a:rPr>
              <a:t>第三级</a:t>
            </a:r>
            <a:endParaRPr lang="zh-CN" altLang="en-US">
              <a:sym typeface="+mn-ea"/>
            </a:endParaRPr>
          </a:p>
          <a:p>
            <a:pPr lvl="3"/>
            <a:r>
              <a:rPr lang="zh-CN" altLang="en-US">
                <a:sym typeface="+mn-ea"/>
              </a:rPr>
              <a:t>第四级</a:t>
            </a:r>
            <a:endParaRPr lang="zh-CN" altLang="en-US">
              <a:sym typeface="+mn-ea"/>
            </a:endParaRPr>
          </a:p>
          <a:p>
            <a:pPr lvl="4"/>
            <a:r>
              <a:rPr lang="zh-CN" altLang="en-US">
                <a:sym typeface="+mn-ea"/>
              </a:rPr>
              <a:t>第五级</a:t>
            </a:r>
            <a:endParaRPr lang="zh-CN" altLang="en-US">
              <a:sym typeface="+mn-ea"/>
            </a:endParaRPr>
          </a:p>
          <a:p>
            <a:pPr lvl="4"/>
            <a:endParaRPr lang="zh-CN" altLang="en-US">
              <a:sym typeface="+mn-ea"/>
            </a:endParaRPr>
          </a:p>
          <a:p>
            <a:pPr lvl="4"/>
            <a:endParaRPr lang="zh-CN" altLang="en-US">
              <a:sym typeface="+mn-ea"/>
            </a:endParaRPr>
          </a:p>
          <a:p>
            <a:pPr lvl="4"/>
            <a:endParaRPr lang="zh-CN" altLang="en-US">
              <a:sym typeface="+mn-ea"/>
            </a:endParaRPr>
          </a:p>
          <a:p>
            <a:pPr lvl="4"/>
            <a:endParaRPr dirty="0">
              <a:sym typeface="+mn-ea"/>
            </a:endParaRPr>
          </a:p>
        </p:txBody>
      </p:sp>
      <p:sp>
        <p:nvSpPr>
          <p:cNvPr id="7" name="日期占位符 6"/>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8" name="页脚占位符 7"/>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10" name="KSO_TEMPLATE" hidden="1"/>
          <p:cNvSpPr/>
          <p:nvPr>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lang="zh-CN" altLang="en-US">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6"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5" name="KSO_TEMPLATE" hidden="1"/>
          <p:cNvSpPr/>
          <p:nvPr>
            <p:custDataLst>
              <p:tags r:id="rId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lang="zh-CN" altLang="en-US">
                <a:sym typeface="+mn-ea"/>
              </a:rPr>
              <a:t>单击此处编辑母版标题样式</a:t>
            </a:r>
            <a:endParaRPr>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latin typeface="Arial" panose="020B0604020202020204" pitchFamily="34" charset="0"/>
              <a:ea typeface="微软雅黑" panose="020B0503020204020204" pitchFamily="34" charset="-122"/>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lang="zh-CN" altLang="en-US">
                <a:sym typeface="+mn-ea"/>
              </a:rPr>
              <a:t>单击此处编辑母版文本样式</a:t>
            </a:r>
            <a:endParaRPr lang="zh-CN" altLang="en-US">
              <a:sym typeface="+mn-ea"/>
            </a:endParaRPr>
          </a:p>
        </p:txBody>
      </p:sp>
      <p:sp>
        <p:nvSpPr>
          <p:cNvPr id="5" name="日期占位符 4"/>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dirty="0"/>
          </a:p>
        </p:txBody>
      </p:sp>
      <p:sp>
        <p:nvSpPr>
          <p:cNvPr id="6" name="页脚占位符 5"/>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lang="zh-CN" altLang="en-US">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latin typeface="Arial" panose="020B0604020202020204" pitchFamily="34" charset="0"/>
                <a:ea typeface="微软雅黑" panose="020B0503020204020204" pitchFamily="34" charset="-122"/>
              </a:defRPr>
            </a:lvl1pPr>
            <a:lvl2pPr indent="0" eaLnBrk="1" fontAlgn="auto" latinLnBrk="0" hangingPunct="1">
              <a:defRPr>
                <a:latin typeface="Arial" panose="020B0604020202020204" pitchFamily="34" charset="0"/>
                <a:ea typeface="微软雅黑" panose="020B0503020204020204" pitchFamily="34" charset="-122"/>
              </a:defRPr>
            </a:lvl2pPr>
            <a:lvl3pPr indent="0" eaLnBrk="1" fontAlgn="auto" latinLnBrk="0" hangingPunct="1">
              <a:defRPr>
                <a:latin typeface="Arial" panose="020B0604020202020204" pitchFamily="34" charset="0"/>
                <a:ea typeface="微软雅黑" panose="020B0503020204020204" pitchFamily="34" charset="-122"/>
              </a:defRPr>
            </a:lvl3pPr>
            <a:lvl4pPr indent="0" eaLnBrk="1" fontAlgn="auto" latinLnBrk="0" hangingPunct="1">
              <a:defRPr>
                <a:latin typeface="Arial" panose="020B0604020202020204" pitchFamily="34" charset="0"/>
                <a:ea typeface="微软雅黑" panose="020B0503020204020204" pitchFamily="34" charset="-122"/>
              </a:defRPr>
            </a:lvl4pPr>
            <a:lvl5pPr indent="0" eaLnBrk="1" fontAlgn="auto" latinLnBrk="0" hangingPunct="1">
              <a:defRPr>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a:p>
            <a:pPr lvl="4"/>
            <a:endParaRPr lang="zh-CN" altLang="en-US"/>
          </a:p>
          <a:p>
            <a:pPr lvl="4"/>
            <a:endParaRPr lang="zh-CN" altLang="en-US"/>
          </a:p>
          <a:p>
            <a:pPr lvl="4"/>
            <a:endParaRPr lang="zh-CN" altLang="en-US"/>
          </a:p>
          <a:p>
            <a:pPr lvl="4"/>
            <a:endParaRPr lang="zh-CN" altLang="en-US" dirty="0"/>
          </a:p>
        </p:txBody>
      </p:sp>
      <p:sp>
        <p:nvSpPr>
          <p:cNvPr id="4" name="日期占位符 3"/>
          <p:cNvSpPr>
            <a:spLocks noGrp="1"/>
          </p:cNvSpPr>
          <p:nvPr>
            <p:ph type="dt" sz="half" idx="10"/>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5" name="页脚占位符 4"/>
          <p:cNvSpPr>
            <a:spLocks noGrp="1"/>
          </p:cNvSpPr>
          <p:nvPr>
            <p:ph type="ftr" sz="quarter" idx="11"/>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7"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4" name="页脚占位符 3"/>
          <p:cNvSpPr>
            <a:spLocks noGrp="1"/>
          </p:cNvSpPr>
          <p:nvPr>
            <p:ph type="ftr" sz="quarter" idx="11"/>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lvl1pPr>
              <a:defRPr>
                <a:latin typeface="Arial" panose="020B0604020202020204" pitchFamily="34" charset="0"/>
                <a:ea typeface="微软雅黑" panose="020B0503020204020204" pitchFamily="34" charset="-122"/>
              </a:defRPr>
            </a:lvl1pPr>
            <a:lvl2pPr>
              <a:defRPr>
                <a:latin typeface="Arial" panose="020B0604020202020204" pitchFamily="34" charset="0"/>
                <a:ea typeface="微软雅黑" panose="020B0503020204020204" pitchFamily="34" charset="-122"/>
              </a:defRPr>
            </a:lvl2pPr>
            <a:lvl3pPr>
              <a:defRPr>
                <a:latin typeface="Arial" panose="020B0604020202020204" pitchFamily="34" charset="0"/>
                <a:ea typeface="微软雅黑" panose="020B0503020204020204" pitchFamily="34" charset="-122"/>
              </a:defRPr>
            </a:lvl3pPr>
            <a:lvl4pPr>
              <a:defRPr>
                <a:latin typeface="Arial" panose="020B0604020202020204" pitchFamily="34" charset="0"/>
                <a:ea typeface="微软雅黑" panose="020B0503020204020204" pitchFamily="34" charset="-122"/>
              </a:defRPr>
            </a:lvl4pPr>
            <a:lvl5pPr>
              <a:defRPr>
                <a:latin typeface="Arial" panose="020B0604020202020204" pitchFamily="34" charset="0"/>
                <a:ea typeface="微软雅黑" panose="020B0503020204020204" pitchFamily="3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a:p>
            <a:pPr lvl="4"/>
            <a:endParaRPr lang="zh-CN" altLang="en-US"/>
          </a:p>
          <a:p>
            <a:pPr lvl="4"/>
            <a:endParaRPr lang="zh-CN" altLang="en-US"/>
          </a:p>
          <a:p>
            <a:pPr lvl="4"/>
            <a:endParaRPr lang="zh-CN" altLang="en-US"/>
          </a:p>
          <a:p>
            <a:pPr lvl="4"/>
            <a:endParaRPr lang="zh-CN" altLang="en-US" dirty="0"/>
          </a:p>
        </p:txBody>
      </p:sp>
      <p:sp>
        <p:nvSpPr>
          <p:cNvPr id="2"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1" i="0" u="none" strike="noStrike" kern="1200" cap="none" spc="6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lang="zh-CN" altLang="en-US">
                <a:sym typeface="+mn-ea"/>
              </a:rPr>
              <a:t>单击此处编辑标题</a:t>
            </a:r>
            <a:endParaRPr>
              <a:sym typeface="+mn-ea"/>
            </a:endParaRPr>
          </a:p>
        </p:txBody>
      </p:sp>
      <p:sp>
        <p:nvSpPr>
          <p:cNvPr id="3" name="日期占位符 2"/>
          <p:cNvSpPr>
            <a:spLocks noGrp="1"/>
          </p:cNvSpPr>
          <p:nvPr>
            <p:ph type="dt" sz="half" idx="10"/>
            <p:custDataLst>
              <p:tags r:id="rId3"/>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2018/10/11</a:t>
            </a:r>
            <a:endParaRPr lang="zh-CN" altLang="en-US"/>
          </a:p>
        </p:txBody>
      </p:sp>
      <p:sp>
        <p:nvSpPr>
          <p:cNvPr id="4" name="页脚占位符 3"/>
          <p:cNvSpPr>
            <a:spLocks noGrp="1"/>
          </p:cNvSpPr>
          <p:nvPr>
            <p:ph type="ftr" sz="quarter" idx="11"/>
            <p:custDataLst>
              <p:tags r:id="rId4"/>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r>
              <a:rPr lang="en-US" altLang="zh-CN"/>
              <a:t>‹#›</a:t>
            </a:r>
            <a:endParaRPr lang="zh-CN" altLang="en-US"/>
          </a:p>
        </p:txBody>
      </p:sp>
      <p:sp>
        <p:nvSpPr>
          <p:cNvPr id="6" name="KSO_TEMPLATE" hidden="1"/>
          <p:cNvSpPr/>
          <p:nvPr>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3887" y="406800"/>
            <a:ext cx="10944225" cy="863601"/>
          </a:xfrm>
        </p:spPr>
        <p:txBody>
          <a:bodyPr anchor="ctr" anchorCtr="0">
            <a:normAutofit/>
          </a:bodyPr>
          <a:lstStyle>
            <a:lvl1pPr>
              <a:defRPr sz="280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图片占位符 2"/>
          <p:cNvSpPr>
            <a:spLocks noGrp="1"/>
          </p:cNvSpPr>
          <p:nvPr>
            <p:ph type="pic" idx="1"/>
            <p:custDataLst>
              <p:tags r:id="rId3"/>
            </p:custDataLst>
          </p:nvPr>
        </p:nvSpPr>
        <p:spPr>
          <a:xfrm>
            <a:off x="622800" y="1412875"/>
            <a:ext cx="6913236" cy="4895937"/>
          </a:xfrm>
        </p:spPr>
        <p:txBody>
          <a:bodyPr>
            <a:normAutofit/>
          </a:bodyPr>
          <a:lstStyle>
            <a:lvl1pPr marL="0" indent="0">
              <a:buNone/>
              <a:defRPr sz="3600">
                <a:latin typeface="Arial" panose="020B0604020202020204" pitchFamily="34" charset="0"/>
                <a:ea typeface="微软雅黑" panose="020B0503020204020204" pitchFamily="34"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latin typeface="Arial" panose="020B0604020202020204" pitchFamily="34" charset="0"/>
              <a:ea typeface="微软雅黑" panose="020B0503020204020204" pitchFamily="34" charset="-122"/>
            </a:endParaRPr>
          </a:p>
        </p:txBody>
      </p:sp>
      <p:sp>
        <p:nvSpPr>
          <p:cNvPr id="4" name="文本占位符 3"/>
          <p:cNvSpPr>
            <a:spLocks noGrp="1"/>
          </p:cNvSpPr>
          <p:nvPr>
            <p:ph type="body" sz="half" idx="2"/>
            <p:custDataLst>
              <p:tags r:id="rId4"/>
            </p:custDataLst>
          </p:nvPr>
        </p:nvSpPr>
        <p:spPr>
          <a:xfrm>
            <a:off x="7680960" y="1414800"/>
            <a:ext cx="3887971" cy="4895937"/>
          </a:xfrm>
        </p:spPr>
        <p:txBody>
          <a:bodyPr>
            <a:normAutofit/>
          </a:bodyPr>
          <a:lstStyle>
            <a:lvl1pPr marL="285750" indent="-285750">
              <a:buFont typeface="Arial" panose="020B0604020202020204" pitchFamily="34" charset="0"/>
              <a:buChar char="•"/>
              <a:defRPr sz="1600">
                <a:latin typeface="Arial" panose="020B0604020202020204" pitchFamily="34" charset="0"/>
                <a:ea typeface="微软雅黑" panose="020B0503020204020204" pitchFamily="34"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
        <p:nvSpPr>
          <p:cNvPr id="8" name="KSO_TEMPLATE" hidden="1"/>
          <p:cNvSpPr/>
          <p:nvPr>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5B2DA692-9F49-41FE-B236-4E311B8C424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FD9C07F-6125-4762-8687-C576149602A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5" Type="http://schemas.openxmlformats.org/officeDocument/2006/relationships/theme" Target="../theme/theme2.xml"/><Relationship Id="rId14" Type="http://schemas.openxmlformats.org/officeDocument/2006/relationships/slideLayout" Target="../slideLayouts/slideLayout28.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9" Type="http://schemas.openxmlformats.org/officeDocument/2006/relationships/theme" Target="../theme/theme3.xml"/><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slideLayout" Target="../slideLayouts/slideLayout40.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DA692-9F49-41FE-B236-4E311B8C424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9C07F-6125-4762-8687-C576149602A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DA692-9F49-41FE-B236-4E311B8C424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9C07F-6125-4762-8687-C576149602A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tags" Target="../tags/tag81.xml"/><Relationship Id="rId3" Type="http://schemas.openxmlformats.org/officeDocument/2006/relationships/image" Target="../media/image2.png"/><Relationship Id="rId2" Type="http://schemas.openxmlformats.org/officeDocument/2006/relationships/tags" Target="../tags/tag80.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3.png"/><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image" Target="../media/image44.jpeg"/></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2.xml"/><Relationship Id="rId7" Type="http://schemas.openxmlformats.org/officeDocument/2006/relationships/image" Target="../media/image50.png"/><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tags" Target="../tags/tag143.xml"/><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image" Target="../media/image51.jpe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tags" Target="../tags/tag148.xml"/><Relationship Id="rId3" Type="http://schemas.openxmlformats.org/officeDocument/2006/relationships/image" Target="../media/image54.jpeg"/><Relationship Id="rId2" Type="http://schemas.openxmlformats.org/officeDocument/2006/relationships/image" Target="../media/image53.png"/><Relationship Id="rId11" Type="http://schemas.openxmlformats.org/officeDocument/2006/relationships/notesSlide" Target="../notesSlides/notesSlide9.xml"/><Relationship Id="rId10" Type="http://schemas.openxmlformats.org/officeDocument/2006/relationships/slideLayout" Target="../slideLayouts/slideLayout7.xml"/><Relationship Id="rId1" Type="http://schemas.openxmlformats.org/officeDocument/2006/relationships/image" Target="../media/image52.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63.jpeg"/><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image" Target="../media/image60.jpeg"/></Relationships>
</file>

<file path=ppt/slides/_rels/slide15.xml.rels><?xml version="1.0" encoding="UTF-8" standalone="yes"?>
<Relationships xmlns="http://schemas.openxmlformats.org/package/2006/relationships"><Relationship Id="rId9" Type="http://schemas.openxmlformats.org/officeDocument/2006/relationships/image" Target="../media/image71.jpeg"/><Relationship Id="rId8" Type="http://schemas.openxmlformats.org/officeDocument/2006/relationships/image" Target="../media/image70.jpeg"/><Relationship Id="rId7" Type="http://schemas.openxmlformats.org/officeDocument/2006/relationships/image" Target="../media/image69.jpeg"/><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3" Type="http://schemas.openxmlformats.org/officeDocument/2006/relationships/tags" Target="../tags/tag149.xml"/><Relationship Id="rId2" Type="http://schemas.openxmlformats.org/officeDocument/2006/relationships/image" Target="../media/image65.png"/><Relationship Id="rId10" Type="http://schemas.openxmlformats.org/officeDocument/2006/relationships/slideLayout" Target="../slideLayouts/slideLayout7.xml"/><Relationship Id="rId1" Type="http://schemas.openxmlformats.org/officeDocument/2006/relationships/image" Target="../media/image64.jpe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3.png"/><Relationship Id="rId7" Type="http://schemas.openxmlformats.org/officeDocument/2006/relationships/image" Target="../media/image77.png"/><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0" Type="http://schemas.openxmlformats.org/officeDocument/2006/relationships/notesSlide" Target="../notesSlides/notesSlide11.xml"/><Relationship Id="rId1" Type="http://schemas.openxmlformats.org/officeDocument/2006/relationships/tags" Target="../tags/tag150.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78.jpe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4.jpeg"/><Relationship Id="rId7" Type="http://schemas.openxmlformats.org/officeDocument/2006/relationships/tags" Target="../tags/tag154.xml"/><Relationship Id="rId6" Type="http://schemas.openxmlformats.org/officeDocument/2006/relationships/image" Target="../media/image3.png"/><Relationship Id="rId5" Type="http://schemas.openxmlformats.org/officeDocument/2006/relationships/tags" Target="../tags/tag153.xml"/><Relationship Id="rId4" Type="http://schemas.openxmlformats.org/officeDocument/2006/relationships/image" Target="../media/image79.jpeg"/><Relationship Id="rId3" Type="http://schemas.openxmlformats.org/officeDocument/2006/relationships/tags" Target="../tags/tag152.xml"/><Relationship Id="rId2" Type="http://schemas.openxmlformats.org/officeDocument/2006/relationships/image" Target="../media/image8.png"/><Relationship Id="rId1" Type="http://schemas.openxmlformats.org/officeDocument/2006/relationships/tags" Target="../tags/tag151.xml"/></Relationships>
</file>

<file path=ppt/slides/_rels/slide19.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tags" Target="../tags/tag156.xml"/><Relationship Id="rId2" Type="http://schemas.openxmlformats.org/officeDocument/2006/relationships/tags" Target="../tags/tag155.xml"/><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image" Target="../media/image80.jpeg"/></Relationships>
</file>

<file path=ppt/slides/_rels/slide2.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image" Target="../media/image4.jpeg"/><Relationship Id="rId10" Type="http://schemas.openxmlformats.org/officeDocument/2006/relationships/slideLayout" Target="../slideLayouts/slideLayout7.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85.png"/><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image" Target="../media/image84.jpeg"/></Relationships>
</file>

<file path=ppt/slides/_rels/slide21.xml.rels><?xml version="1.0" encoding="UTF-8" standalone="yes"?>
<Relationships xmlns="http://schemas.openxmlformats.org/package/2006/relationships"><Relationship Id="rId9" Type="http://schemas.openxmlformats.org/officeDocument/2006/relationships/tags" Target="../tags/tag166.xml"/><Relationship Id="rId8" Type="http://schemas.openxmlformats.org/officeDocument/2006/relationships/tags" Target="../tags/tag165.xml"/><Relationship Id="rId7" Type="http://schemas.openxmlformats.org/officeDocument/2006/relationships/tags" Target="../tags/tag16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3" Type="http://schemas.openxmlformats.org/officeDocument/2006/relationships/tags" Target="../tags/tag163.xml"/><Relationship Id="rId2" Type="http://schemas.openxmlformats.org/officeDocument/2006/relationships/tags" Target="../tags/tag162.xml"/><Relationship Id="rId11" Type="http://schemas.openxmlformats.org/officeDocument/2006/relationships/notesSlide" Target="../notesSlides/notesSlide15.xml"/><Relationship Id="rId10" Type="http://schemas.openxmlformats.org/officeDocument/2006/relationships/slideLayout" Target="../slideLayouts/slideLayout2.xml"/><Relationship Id="rId1" Type="http://schemas.openxmlformats.org/officeDocument/2006/relationships/image" Target="../media/image86.jpe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17.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image" Target="../media/image88.png"/><Relationship Id="rId2" Type="http://schemas.openxmlformats.org/officeDocument/2006/relationships/tags" Target="../tags/tag167.xml"/><Relationship Id="rId1"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89.png"/><Relationship Id="rId1" Type="http://schemas.openxmlformats.org/officeDocument/2006/relationships/image" Target="../media/image87.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image" Target="../media/image87.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17.xml"/><Relationship Id="rId4" Type="http://schemas.openxmlformats.org/officeDocument/2006/relationships/image" Target="../media/image3.png"/><Relationship Id="rId3" Type="http://schemas.openxmlformats.org/officeDocument/2006/relationships/tags" Target="../tags/tag172.xml"/><Relationship Id="rId2" Type="http://schemas.openxmlformats.org/officeDocument/2006/relationships/image" Target="../media/image90.png"/><Relationship Id="rId1" Type="http://schemas.openxmlformats.org/officeDocument/2006/relationships/tags" Target="../tags/tag171.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92.png"/><Relationship Id="rId1" Type="http://schemas.openxmlformats.org/officeDocument/2006/relationships/image" Target="../media/image91.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2.xml"/><Relationship Id="rId4" Type="http://schemas.openxmlformats.org/officeDocument/2006/relationships/tags" Target="../tags/tag173.xml"/><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image" Target="../media/image93.jpeg"/></Relationships>
</file>

<file path=ppt/slides/_rels/slide28.xml.rels><?xml version="1.0" encoding="UTF-8" standalone="yes"?>
<Relationships xmlns="http://schemas.openxmlformats.org/package/2006/relationships"><Relationship Id="rId9" Type="http://schemas.openxmlformats.org/officeDocument/2006/relationships/image" Target="../media/image100.png"/><Relationship Id="rId8" Type="http://schemas.openxmlformats.org/officeDocument/2006/relationships/image" Target="../media/image99.png"/><Relationship Id="rId7" Type="http://schemas.openxmlformats.org/officeDocument/2006/relationships/tags" Target="../tags/tag177.xml"/><Relationship Id="rId6" Type="http://schemas.openxmlformats.org/officeDocument/2006/relationships/image" Target="../media/image98.png"/><Relationship Id="rId5" Type="http://schemas.openxmlformats.org/officeDocument/2006/relationships/tags" Target="../tags/tag176.xml"/><Relationship Id="rId4" Type="http://schemas.openxmlformats.org/officeDocument/2006/relationships/image" Target="../media/image97.png"/><Relationship Id="rId3" Type="http://schemas.openxmlformats.org/officeDocument/2006/relationships/tags" Target="../tags/tag175.xml"/><Relationship Id="rId2" Type="http://schemas.openxmlformats.org/officeDocument/2006/relationships/image" Target="../media/image96.png"/><Relationship Id="rId13" Type="http://schemas.openxmlformats.org/officeDocument/2006/relationships/notesSlide" Target="../notesSlides/notesSlide20.xml"/><Relationship Id="rId12" Type="http://schemas.openxmlformats.org/officeDocument/2006/relationships/slideLayout" Target="../slideLayouts/slideLayout7.xml"/><Relationship Id="rId11" Type="http://schemas.openxmlformats.org/officeDocument/2006/relationships/tags" Target="../tags/tag179.xml"/><Relationship Id="rId10" Type="http://schemas.openxmlformats.org/officeDocument/2006/relationships/tags" Target="../tags/tag178.xml"/><Relationship Id="rId1" Type="http://schemas.openxmlformats.org/officeDocument/2006/relationships/tags" Target="../tags/tag174.xml"/></Relationships>
</file>

<file path=ppt/slides/_rels/slide29.xml.rels><?xml version="1.0" encoding="UTF-8" standalone="yes"?>
<Relationships xmlns="http://schemas.openxmlformats.org/package/2006/relationships"><Relationship Id="rId9" Type="http://schemas.openxmlformats.org/officeDocument/2006/relationships/tags" Target="../tags/tag185.xml"/><Relationship Id="rId8" Type="http://schemas.openxmlformats.org/officeDocument/2006/relationships/image" Target="../media/image103.jpeg"/><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image" Target="../media/image102.jpeg"/><Relationship Id="rId3" Type="http://schemas.openxmlformats.org/officeDocument/2006/relationships/tags" Target="../tags/tag181.xml"/><Relationship Id="rId2" Type="http://schemas.openxmlformats.org/officeDocument/2006/relationships/image" Target="../media/image101.jpeg"/><Relationship Id="rId13" Type="http://schemas.openxmlformats.org/officeDocument/2006/relationships/notesSlide" Target="../notesSlides/notesSlide21.xml"/><Relationship Id="rId12" Type="http://schemas.openxmlformats.org/officeDocument/2006/relationships/slideLayout" Target="../slideLayouts/slideLayout7.xml"/><Relationship Id="rId11" Type="http://schemas.openxmlformats.org/officeDocument/2006/relationships/tags" Target="../tags/tag186.xml"/><Relationship Id="rId10" Type="http://schemas.openxmlformats.org/officeDocument/2006/relationships/image" Target="../media/image104.jpeg"/><Relationship Id="rId1" Type="http://schemas.openxmlformats.org/officeDocument/2006/relationships/tags" Target="../tags/tag180.xml"/></Relationships>
</file>

<file path=ppt/slides/_rels/slide3.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tags" Target="../tags/tag89.xml"/><Relationship Id="rId6" Type="http://schemas.openxmlformats.org/officeDocument/2006/relationships/tags" Target="../tags/tag88.xml"/><Relationship Id="rId5" Type="http://schemas.openxmlformats.org/officeDocument/2006/relationships/tags" Target="../tags/tag87.xml"/><Relationship Id="rId40" Type="http://schemas.openxmlformats.org/officeDocument/2006/relationships/notesSlide" Target="../notesSlides/notesSlide2.xml"/><Relationship Id="rId4" Type="http://schemas.openxmlformats.org/officeDocument/2006/relationships/tags" Target="../tags/tag86.xml"/><Relationship Id="rId39" Type="http://schemas.openxmlformats.org/officeDocument/2006/relationships/slideLayout" Target="../slideLayouts/slideLayout35.xml"/><Relationship Id="rId38" Type="http://schemas.openxmlformats.org/officeDocument/2006/relationships/tags" Target="../tags/tag117.xml"/><Relationship Id="rId37" Type="http://schemas.openxmlformats.org/officeDocument/2006/relationships/tags" Target="../tags/tag116.xml"/><Relationship Id="rId36" Type="http://schemas.openxmlformats.org/officeDocument/2006/relationships/tags" Target="../tags/tag115.xml"/><Relationship Id="rId35" Type="http://schemas.openxmlformats.org/officeDocument/2006/relationships/tags" Target="../tags/tag114.xml"/><Relationship Id="rId34" Type="http://schemas.openxmlformats.org/officeDocument/2006/relationships/tags" Target="../tags/tag113.xml"/><Relationship Id="rId33" Type="http://schemas.openxmlformats.org/officeDocument/2006/relationships/tags" Target="../tags/tag112.xml"/><Relationship Id="rId32" Type="http://schemas.openxmlformats.org/officeDocument/2006/relationships/tags" Target="../tags/tag111.xml"/><Relationship Id="rId31" Type="http://schemas.openxmlformats.org/officeDocument/2006/relationships/tags" Target="../tags/tag110.xml"/><Relationship Id="rId30" Type="http://schemas.openxmlformats.org/officeDocument/2006/relationships/tags" Target="../tags/tag109.xml"/><Relationship Id="rId3" Type="http://schemas.openxmlformats.org/officeDocument/2006/relationships/image" Target="../media/image9.png"/><Relationship Id="rId29" Type="http://schemas.openxmlformats.org/officeDocument/2006/relationships/tags" Target="../tags/tag108.xml"/><Relationship Id="rId28" Type="http://schemas.openxmlformats.org/officeDocument/2006/relationships/tags" Target="../tags/tag107.xml"/><Relationship Id="rId27" Type="http://schemas.openxmlformats.org/officeDocument/2006/relationships/tags" Target="../tags/tag106.xml"/><Relationship Id="rId26" Type="http://schemas.openxmlformats.org/officeDocument/2006/relationships/tags" Target="../tags/tag105.xml"/><Relationship Id="rId25" Type="http://schemas.openxmlformats.org/officeDocument/2006/relationships/tags" Target="../tags/tag104.xml"/><Relationship Id="rId24" Type="http://schemas.openxmlformats.org/officeDocument/2006/relationships/tags" Target="../tags/tag103.xml"/><Relationship Id="rId23" Type="http://schemas.openxmlformats.org/officeDocument/2006/relationships/tags" Target="../tags/tag102.xml"/><Relationship Id="rId22" Type="http://schemas.openxmlformats.org/officeDocument/2006/relationships/tags" Target="../tags/tag101.xml"/><Relationship Id="rId21" Type="http://schemas.openxmlformats.org/officeDocument/2006/relationships/tags" Target="../tags/tag100.xml"/><Relationship Id="rId20" Type="http://schemas.openxmlformats.org/officeDocument/2006/relationships/tags" Target="../tags/tag99.xml"/><Relationship Id="rId2" Type="http://schemas.openxmlformats.org/officeDocument/2006/relationships/tags" Target="../tags/tag85.xml"/><Relationship Id="rId19" Type="http://schemas.openxmlformats.org/officeDocument/2006/relationships/tags" Target="../tags/tag98.xml"/><Relationship Id="rId18" Type="http://schemas.openxmlformats.org/officeDocument/2006/relationships/tags" Target="../tags/tag97.xml"/><Relationship Id="rId17" Type="http://schemas.openxmlformats.org/officeDocument/2006/relationships/tags" Target="../tags/tag96.xml"/><Relationship Id="rId16" Type="http://schemas.openxmlformats.org/officeDocument/2006/relationships/image" Target="../media/image11.png"/><Relationship Id="rId15" Type="http://schemas.openxmlformats.org/officeDocument/2006/relationships/image" Target="../media/image10.png"/><Relationship Id="rId14" Type="http://schemas.openxmlformats.org/officeDocument/2006/relationships/image" Target="../media/image3.png"/><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image" Target="../media/image105.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106.png"/><Relationship Id="rId1" Type="http://schemas.openxmlformats.org/officeDocument/2006/relationships/tags" Target="../tags/tag190.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7.xml"/><Relationship Id="rId2" Type="http://schemas.openxmlformats.org/officeDocument/2006/relationships/tags" Target="../tags/tag191.xml"/><Relationship Id="rId1" Type="http://schemas.openxmlformats.org/officeDocument/2006/relationships/image" Target="../media/image107.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7.xml"/><Relationship Id="rId3" Type="http://schemas.openxmlformats.org/officeDocument/2006/relationships/tags" Target="../tags/tag193.xml"/><Relationship Id="rId2" Type="http://schemas.openxmlformats.org/officeDocument/2006/relationships/image" Target="../media/image108.jpeg"/><Relationship Id="rId1" Type="http://schemas.openxmlformats.org/officeDocument/2006/relationships/tags" Target="../tags/tag192.xml"/></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openxmlformats.org/officeDocument/2006/relationships/tags" Target="../tags/tag194.xml"/><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95.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9" Type="http://schemas.openxmlformats.org/officeDocument/2006/relationships/image" Target="../media/image20.png"/><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5" Type="http://schemas.openxmlformats.org/officeDocument/2006/relationships/notesSlide" Target="../notesSlides/notesSlide3.xml"/><Relationship Id="rId14" Type="http://schemas.openxmlformats.org/officeDocument/2006/relationships/slideLayout" Target="../slideLayouts/slideLayout2.xml"/><Relationship Id="rId13" Type="http://schemas.openxmlformats.org/officeDocument/2006/relationships/tags" Target="../tags/tag118.xml"/><Relationship Id="rId12" Type="http://schemas.openxmlformats.org/officeDocument/2006/relationships/image" Target="../media/image23.png"/><Relationship Id="rId11" Type="http://schemas.openxmlformats.org/officeDocument/2006/relationships/image" Target="../media/image22.png"/><Relationship Id="rId10" Type="http://schemas.openxmlformats.org/officeDocument/2006/relationships/image" Target="../media/image21.png"/><Relationship Id="rId1" Type="http://schemas.openxmlformats.org/officeDocument/2006/relationships/image" Target="../media/image12.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image" Target="../media/image24.jpeg"/></Relationships>
</file>

<file path=ppt/slides/_rels/slide6.xml.rels><?xml version="1.0" encoding="UTF-8" standalone="yes"?>
<Relationships xmlns="http://schemas.openxmlformats.org/package/2006/relationships"><Relationship Id="rId9" Type="http://schemas.openxmlformats.org/officeDocument/2006/relationships/tags" Target="../tags/tag123.xml"/><Relationship Id="rId8" Type="http://schemas.openxmlformats.org/officeDocument/2006/relationships/tags" Target="../tags/tag122.xml"/><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image" Target="../media/image29.jpe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6" Type="http://schemas.openxmlformats.org/officeDocument/2006/relationships/notesSlide" Target="../notesSlides/notesSlide5.xml"/><Relationship Id="rId15" Type="http://schemas.openxmlformats.org/officeDocument/2006/relationships/slideLayout" Target="../slideLayouts/slideLayout2.xml"/><Relationship Id="rId14" Type="http://schemas.openxmlformats.org/officeDocument/2006/relationships/tags" Target="../tags/tag128.xml"/><Relationship Id="rId13" Type="http://schemas.openxmlformats.org/officeDocument/2006/relationships/tags" Target="../tags/tag127.xml"/><Relationship Id="rId12" Type="http://schemas.openxmlformats.org/officeDocument/2006/relationships/tags" Target="../tags/tag126.xml"/><Relationship Id="rId11" Type="http://schemas.openxmlformats.org/officeDocument/2006/relationships/tags" Target="../tags/tag125.xml"/><Relationship Id="rId10" Type="http://schemas.openxmlformats.org/officeDocument/2006/relationships/tags" Target="../tags/tag124.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image" Target="../media/image30.jpeg"/></Relationships>
</file>

<file path=ppt/slides/_rels/slide8.xml.rels><?xml version="1.0" encoding="UTF-8" standalone="yes"?>
<Relationships xmlns="http://schemas.openxmlformats.org/package/2006/relationships"><Relationship Id="rId9" Type="http://schemas.openxmlformats.org/officeDocument/2006/relationships/image" Target="../media/image39.png"/><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2" Type="http://schemas.openxmlformats.org/officeDocument/2006/relationships/notesSlide" Target="../notesSlides/notesSlide7.xml"/><Relationship Id="rId11" Type="http://schemas.openxmlformats.org/officeDocument/2006/relationships/slideLayout" Target="../slideLayouts/slideLayout14.xml"/><Relationship Id="rId10" Type="http://schemas.openxmlformats.org/officeDocument/2006/relationships/tags" Target="../tags/tag130.xml"/><Relationship Id="rId1" Type="http://schemas.openxmlformats.org/officeDocument/2006/relationships/image" Target="../media/image31.png"/></Relationships>
</file>

<file path=ppt/slides/_rels/slide9.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4" Type="http://schemas.openxmlformats.org/officeDocument/2006/relationships/slideLayout" Target="../slideLayouts/slideLayout1.xml"/><Relationship Id="rId13" Type="http://schemas.openxmlformats.org/officeDocument/2006/relationships/image" Target="../media/image3.png"/><Relationship Id="rId12" Type="http://schemas.openxmlformats.org/officeDocument/2006/relationships/image" Target="../media/image43.jpeg"/><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65" descr="5ca7792bf320f1"/>
          <p:cNvPicPr>
            <a:picLocks noChangeAspect="1"/>
          </p:cNvPicPr>
          <p:nvPr/>
        </p:nvPicPr>
        <p:blipFill>
          <a:blip r:embed="rId1"/>
          <a:srcRect r="2796"/>
          <a:stretch>
            <a:fillRect/>
          </a:stretch>
        </p:blipFill>
        <p:spPr>
          <a:xfrm>
            <a:off x="0" y="0"/>
            <a:ext cx="12251690" cy="6922770"/>
          </a:xfrm>
          <a:prstGeom prst="rect">
            <a:avLst/>
          </a:prstGeom>
        </p:spPr>
      </p:pic>
      <p:sp>
        <p:nvSpPr>
          <p:cNvPr id="4" name="PA_文本框 5"/>
          <p:cNvSpPr txBox="1"/>
          <p:nvPr>
            <p:custDataLst>
              <p:tags r:id="rId2"/>
            </p:custDataLst>
          </p:nvPr>
        </p:nvSpPr>
        <p:spPr>
          <a:xfrm>
            <a:off x="560705" y="1737995"/>
            <a:ext cx="4828540" cy="1953260"/>
          </a:xfrm>
          <a:prstGeom prst="rect">
            <a:avLst/>
          </a:prstGeom>
          <a:noFill/>
          <a:effectLst>
            <a:outerShdw blurRad="12700" dist="25400" dir="2700000" algn="tl" rotWithShape="0">
              <a:srgbClr val="1B2B85">
                <a:alpha val="90000"/>
              </a:srgbClr>
            </a:outerShdw>
          </a:effectLst>
        </p:spPr>
        <p:txBody>
          <a:bodyPr wrap="square">
            <a:spAutoFit/>
          </a:bodyPr>
          <a:p>
            <a:pPr algn="l">
              <a:lnSpc>
                <a:spcPct val="110000"/>
              </a:lnSpc>
              <a:spcBef>
                <a:spcPts val="0"/>
              </a:spcBef>
              <a:spcAft>
                <a:spcPts val="0"/>
              </a:spcAft>
              <a:defRPr/>
            </a:pPr>
            <a:r>
              <a:rPr lang="zh-CN" altLang="en-US" sz="8000" b="1" dirty="0">
                <a:ln w="38100">
                  <a:noFill/>
                </a:ln>
                <a:solidFill>
                  <a:schemeClr val="bg1"/>
                </a:solidFill>
                <a:latin typeface="微软雅黑" panose="020B0503020204020204" pitchFamily="34" charset="-122"/>
                <a:ea typeface="微软雅黑" panose="020B0503020204020204" pitchFamily="34" charset="-122"/>
                <a:cs typeface="Arial" panose="020B0604020202020204" pitchFamily="34" charset="0"/>
              </a:rPr>
              <a:t>QINUO</a:t>
            </a:r>
            <a:r>
              <a:rPr lang="zh-CN" altLang="en-US" sz="5000" b="1" dirty="0">
                <a:ln w="38100">
                  <a:noFill/>
                </a:ln>
                <a:solidFill>
                  <a:schemeClr val="bg1"/>
                </a:solidFill>
                <a:latin typeface="微软雅黑" panose="020B0503020204020204" pitchFamily="34" charset="-122"/>
                <a:ea typeface="微软雅黑" panose="020B0503020204020204" pitchFamily="34" charset="-122"/>
                <a:cs typeface="Arial" panose="020B0604020202020204" pitchFamily="34" charset="0"/>
              </a:rPr>
              <a:t> </a:t>
            </a:r>
            <a:endParaRPr lang="zh-CN" altLang="en-US" sz="5000" b="1" dirty="0">
              <a:ln w="38100">
                <a:noFill/>
              </a:l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a:p>
            <a:pPr algn="l">
              <a:lnSpc>
                <a:spcPct val="110000"/>
              </a:lnSpc>
              <a:spcBef>
                <a:spcPts val="0"/>
              </a:spcBef>
              <a:spcAft>
                <a:spcPts val="0"/>
              </a:spcAft>
              <a:defRPr/>
            </a:pPr>
            <a:r>
              <a:rPr lang="zh-CN" altLang="en-US" sz="3000" b="1" dirty="0">
                <a:ln w="38100">
                  <a:noFill/>
                </a:ln>
                <a:solidFill>
                  <a:schemeClr val="bg1"/>
                </a:solidFill>
                <a:latin typeface="微软雅黑" panose="020B0503020204020204" pitchFamily="34" charset="-122"/>
                <a:ea typeface="微软雅黑" panose="020B0503020204020204" pitchFamily="34" charset="-122"/>
                <a:cs typeface="Arial" panose="020B0604020202020204" pitchFamily="34" charset="0"/>
              </a:rPr>
              <a:t>ELECTRONICS CO.,LTD</a:t>
            </a:r>
            <a:endParaRPr lang="zh-CN" altLang="en-US" sz="3000" b="1" dirty="0">
              <a:ln w="38100">
                <a:noFill/>
              </a:ln>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图片 6" descr="奇诺"/>
          <p:cNvPicPr>
            <a:picLocks noChangeAspect="1"/>
          </p:cNvPicPr>
          <p:nvPr/>
        </p:nvPicPr>
        <p:blipFill>
          <a:blip r:embed="rId3"/>
          <a:stretch>
            <a:fillRect/>
          </a:stretch>
        </p:blipFill>
        <p:spPr>
          <a:xfrm>
            <a:off x="557530" y="419100"/>
            <a:ext cx="2389505" cy="666750"/>
          </a:xfrm>
          <a:prstGeom prst="rect">
            <a:avLst/>
          </a:prstGeom>
          <a:effectLst/>
        </p:spPr>
      </p:pic>
      <p:sp>
        <p:nvSpPr>
          <p:cNvPr id="11" name="PA_文本框 5"/>
          <p:cNvSpPr txBox="1"/>
          <p:nvPr>
            <p:custDataLst>
              <p:tags r:id="rId4"/>
            </p:custDataLst>
          </p:nvPr>
        </p:nvSpPr>
        <p:spPr>
          <a:xfrm>
            <a:off x="560705" y="4087495"/>
            <a:ext cx="4220210" cy="1568450"/>
          </a:xfrm>
          <a:prstGeom prst="rect">
            <a:avLst/>
          </a:prstGeom>
          <a:noFill/>
          <a:effectLst/>
        </p:spPr>
        <p:txBody>
          <a:bodyPr wrap="square">
            <a:spAutoFit/>
          </a:bodyPr>
          <a:p>
            <a:pPr algn="l">
              <a:lnSpc>
                <a:spcPct val="120000"/>
              </a:lnSpc>
              <a:defRPr/>
            </a:pPr>
            <a:r>
              <a:rPr lang="zh-CN" altLang="en-US" sz="2000" i="1" dirty="0">
                <a:ln w="38100">
                  <a:noFill/>
                </a:ln>
                <a:solidFill>
                  <a:schemeClr val="bg1"/>
                </a:solidFill>
                <a:uFillTx/>
                <a:latin typeface="微软雅黑" panose="020B0503020204020204" pitchFamily="34" charset="-122"/>
                <a:ea typeface="微软雅黑" panose="020B0503020204020204" pitchFamily="34" charset="-122"/>
                <a:cs typeface="Arial" panose="020B0604020202020204" pitchFamily="34" charset="0"/>
              </a:rPr>
              <a:t>Leading China's automotive electronics industry,</a:t>
            </a:r>
            <a:endParaRPr lang="zh-CN" altLang="en-US" sz="2000" i="1" dirty="0">
              <a:ln w="38100">
                <a:noFill/>
              </a:ln>
              <a:solidFill>
                <a:schemeClr val="bg1"/>
              </a:solidFill>
              <a:uFillTx/>
              <a:latin typeface="微软雅黑" panose="020B0503020204020204" pitchFamily="34" charset="-122"/>
              <a:ea typeface="微软雅黑" panose="020B0503020204020204" pitchFamily="34" charset="-122"/>
              <a:cs typeface="Arial" panose="020B0604020202020204" pitchFamily="34" charset="0"/>
            </a:endParaRPr>
          </a:p>
          <a:p>
            <a:pPr algn="l">
              <a:lnSpc>
                <a:spcPct val="120000"/>
              </a:lnSpc>
              <a:defRPr/>
            </a:pPr>
            <a:r>
              <a:rPr lang="zh-CN" altLang="en-US" sz="2000" i="1" dirty="0">
                <a:ln w="38100">
                  <a:noFill/>
                </a:ln>
                <a:solidFill>
                  <a:schemeClr val="bg1"/>
                </a:solidFill>
                <a:uFillTx/>
                <a:latin typeface="微软雅黑" panose="020B0503020204020204" pitchFamily="34" charset="-122"/>
                <a:ea typeface="微软雅黑" panose="020B0503020204020204" pitchFamily="34" charset="-122"/>
                <a:cs typeface="Arial" panose="020B0604020202020204" pitchFamily="34" charset="0"/>
              </a:rPr>
              <a:t>Make the world wireless remote control brand</a:t>
            </a:r>
            <a:r>
              <a:rPr lang="en-US" altLang="zh-CN" sz="2000" i="1" dirty="0">
                <a:ln w="38100">
                  <a:noFill/>
                </a:ln>
                <a:solidFill>
                  <a:schemeClr val="bg1"/>
                </a:solidFill>
                <a:uFillTx/>
                <a:latin typeface="微软雅黑" panose="020B0503020204020204" pitchFamily="34" charset="-122"/>
                <a:ea typeface="微软雅黑" panose="020B0503020204020204" pitchFamily="34" charset="-122"/>
                <a:cs typeface="Arial" panose="020B0604020202020204" pitchFamily="34" charset="0"/>
              </a:rPr>
              <a:t>.</a:t>
            </a:r>
            <a:endParaRPr lang="en-US" altLang="zh-CN" sz="2000" i="1" dirty="0">
              <a:ln w="38100">
                <a:noFill/>
              </a:ln>
              <a:solidFill>
                <a:schemeClr val="bg1"/>
              </a:solidFill>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65" name="组合 64"/>
          <p:cNvGrpSpPr/>
          <p:nvPr/>
        </p:nvGrpSpPr>
        <p:grpSpPr>
          <a:xfrm>
            <a:off x="9970135" y="5053330"/>
            <a:ext cx="2221865" cy="1232535"/>
            <a:chOff x="13380" y="7821"/>
            <a:chExt cx="5494" cy="3046"/>
          </a:xfrm>
          <a:solidFill>
            <a:schemeClr val="bg1">
              <a:alpha val="0"/>
            </a:schemeClr>
          </a:solidFill>
        </p:grpSpPr>
        <p:grpSp>
          <p:nvGrpSpPr>
            <p:cNvPr id="23" name="组合 22"/>
            <p:cNvGrpSpPr/>
            <p:nvPr/>
          </p:nvGrpSpPr>
          <p:grpSpPr>
            <a:xfrm>
              <a:off x="13380" y="7821"/>
              <a:ext cx="5494" cy="390"/>
              <a:chOff x="13380" y="7821"/>
              <a:chExt cx="5494" cy="390"/>
            </a:xfrm>
            <a:grpFill/>
          </p:grpSpPr>
          <p:sp>
            <p:nvSpPr>
              <p:cNvPr id="12" name="矩形 11"/>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4" name="组合 23"/>
            <p:cNvGrpSpPr/>
            <p:nvPr/>
          </p:nvGrpSpPr>
          <p:grpSpPr>
            <a:xfrm>
              <a:off x="13380" y="8485"/>
              <a:ext cx="5494" cy="390"/>
              <a:chOff x="13380" y="7821"/>
              <a:chExt cx="5494" cy="390"/>
            </a:xfrm>
            <a:grpFill/>
          </p:grpSpPr>
          <p:sp>
            <p:nvSpPr>
              <p:cNvPr id="25" name="矩形 24"/>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13380" y="9149"/>
              <a:ext cx="5494" cy="390"/>
              <a:chOff x="13380" y="7821"/>
              <a:chExt cx="5494" cy="390"/>
            </a:xfrm>
            <a:grpFill/>
          </p:grpSpPr>
          <p:sp>
            <p:nvSpPr>
              <p:cNvPr id="36" name="矩形 3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矩形 3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5" name="组合 44"/>
            <p:cNvGrpSpPr/>
            <p:nvPr/>
          </p:nvGrpSpPr>
          <p:grpSpPr>
            <a:xfrm>
              <a:off x="13380" y="9813"/>
              <a:ext cx="5494" cy="390"/>
              <a:chOff x="13380" y="7821"/>
              <a:chExt cx="5494" cy="390"/>
            </a:xfrm>
            <a:grpFill/>
          </p:grpSpPr>
          <p:sp>
            <p:nvSpPr>
              <p:cNvPr id="46" name="矩形 4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矩形 5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5" name="组合 54"/>
            <p:cNvGrpSpPr/>
            <p:nvPr/>
          </p:nvGrpSpPr>
          <p:grpSpPr>
            <a:xfrm>
              <a:off x="13380" y="10477"/>
              <a:ext cx="5494" cy="390"/>
              <a:chOff x="13380" y="7821"/>
              <a:chExt cx="5494" cy="390"/>
            </a:xfrm>
            <a:grpFill/>
          </p:grpSpPr>
          <p:sp>
            <p:nvSpPr>
              <p:cNvPr id="56" name="矩形 5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矩形 5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68" name="矩形 67"/>
          <p:cNvSpPr/>
          <p:nvPr/>
        </p:nvSpPr>
        <p:spPr>
          <a:xfrm>
            <a:off x="9195435" y="4187825"/>
            <a:ext cx="2839085" cy="2426970"/>
          </a:xfrm>
          <a:prstGeom prst="rect">
            <a:avLst/>
          </a:prstGeom>
          <a:blipFill rotWithShape="1">
            <a:blip r:embed="rId5">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 name="组合 1"/>
          <p:cNvGrpSpPr/>
          <p:nvPr/>
        </p:nvGrpSpPr>
        <p:grpSpPr>
          <a:xfrm rot="10800000">
            <a:off x="98108" y="5764848"/>
            <a:ext cx="1612265" cy="894080"/>
            <a:chOff x="13380" y="7821"/>
            <a:chExt cx="5494" cy="3046"/>
          </a:xfrm>
          <a:solidFill>
            <a:schemeClr val="bg1">
              <a:lumMod val="95000"/>
              <a:alpha val="8000"/>
            </a:schemeClr>
          </a:solidFill>
        </p:grpSpPr>
        <p:grpSp>
          <p:nvGrpSpPr>
            <p:cNvPr id="3" name="组合 2"/>
            <p:cNvGrpSpPr/>
            <p:nvPr/>
          </p:nvGrpSpPr>
          <p:grpSpPr>
            <a:xfrm>
              <a:off x="13380" y="7821"/>
              <a:ext cx="5494" cy="390"/>
              <a:chOff x="13380" y="7821"/>
              <a:chExt cx="5494" cy="390"/>
            </a:xfrm>
            <a:grpFill/>
          </p:grpSpPr>
          <p:sp>
            <p:nvSpPr>
              <p:cNvPr id="5" name="矩形 4"/>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矩形 66"/>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矩形 69"/>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1" name="组合 70"/>
            <p:cNvGrpSpPr/>
            <p:nvPr/>
          </p:nvGrpSpPr>
          <p:grpSpPr>
            <a:xfrm>
              <a:off x="13380" y="8485"/>
              <a:ext cx="5494" cy="390"/>
              <a:chOff x="13380" y="7821"/>
              <a:chExt cx="5494" cy="390"/>
            </a:xfrm>
            <a:grpFill/>
          </p:grpSpPr>
          <p:sp>
            <p:nvSpPr>
              <p:cNvPr id="72" name="矩形 71"/>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矩形 73"/>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8" name="矩形 77"/>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9" name="矩形 78"/>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0" name="矩形 79"/>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1" name="组合 80"/>
            <p:cNvGrpSpPr/>
            <p:nvPr/>
          </p:nvGrpSpPr>
          <p:grpSpPr>
            <a:xfrm>
              <a:off x="13380" y="9149"/>
              <a:ext cx="5494" cy="390"/>
              <a:chOff x="13380" y="7821"/>
              <a:chExt cx="5494" cy="390"/>
            </a:xfrm>
            <a:grpFill/>
          </p:grpSpPr>
          <p:sp>
            <p:nvSpPr>
              <p:cNvPr id="82" name="矩形 81"/>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矩形 82"/>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4" name="矩形 8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686300" y="-29845"/>
            <a:ext cx="7505700" cy="691642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4686300" y="-29210"/>
            <a:ext cx="7505700" cy="6916420"/>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333"/>
          <p:cNvPicPr>
            <a:picLocks noChangeAspect="1"/>
          </p:cNvPicPr>
          <p:nvPr/>
        </p:nvPicPr>
        <p:blipFill>
          <a:blip r:embed="rId1"/>
          <a:srcRect l="24478" r="28308" b="557"/>
          <a:stretch>
            <a:fillRect/>
          </a:stretch>
        </p:blipFill>
        <p:spPr>
          <a:xfrm>
            <a:off x="0" y="-28575"/>
            <a:ext cx="4923790" cy="6915150"/>
          </a:xfrm>
          <a:custGeom>
            <a:avLst/>
            <a:gdLst/>
            <a:ahLst/>
            <a:cxnLst>
              <a:cxn ang="3">
                <a:pos x="hc" y="t"/>
              </a:cxn>
              <a:cxn ang="cd2">
                <a:pos x="l" y="vc"/>
              </a:cxn>
              <a:cxn ang="cd4">
                <a:pos x="hc" y="b"/>
              </a:cxn>
              <a:cxn ang="0">
                <a:pos x="r" y="vc"/>
              </a:cxn>
            </a:cxnLst>
            <a:rect l="l" t="t" r="r" b="b"/>
            <a:pathLst>
              <a:path w="7754" h="10890">
                <a:moveTo>
                  <a:pt x="0" y="0"/>
                </a:moveTo>
                <a:lnTo>
                  <a:pt x="7754" y="0"/>
                </a:lnTo>
                <a:lnTo>
                  <a:pt x="7754" y="10890"/>
                </a:lnTo>
                <a:lnTo>
                  <a:pt x="0" y="10890"/>
                </a:lnTo>
                <a:lnTo>
                  <a:pt x="0" y="0"/>
                </a:lnTo>
                <a:close/>
              </a:path>
            </a:pathLst>
          </a:custGeom>
        </p:spPr>
      </p:pic>
      <p:sp>
        <p:nvSpPr>
          <p:cNvPr id="4" name="文本框 3"/>
          <p:cNvSpPr txBox="1"/>
          <p:nvPr>
            <p:custDataLst>
              <p:tags r:id="rId2"/>
            </p:custDataLst>
          </p:nvPr>
        </p:nvSpPr>
        <p:spPr>
          <a:xfrm>
            <a:off x="5975985" y="904240"/>
            <a:ext cx="3957955"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What </a:t>
            </a:r>
            <a:r>
              <a:rPr lang="en-US" altLang="zh-CN" sz="3200" b="1"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C</a:t>
            </a:r>
            <a:r>
              <a:rPr lang="zh-CN" altLang="en-US" sz="3200" b="1"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an </a:t>
            </a:r>
            <a:r>
              <a:rPr lang="en-US" altLang="zh-CN" sz="3200" b="1"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W</a:t>
            </a:r>
            <a:r>
              <a:rPr lang="zh-CN" altLang="en-US" sz="3200" b="1"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e </a:t>
            </a:r>
            <a:r>
              <a:rPr lang="en-US" altLang="zh-CN" sz="3200" b="1"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D</a:t>
            </a:r>
            <a:r>
              <a:rPr lang="zh-CN" altLang="en-US" sz="3200" b="1"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rPr>
              <a:t>o？</a:t>
            </a:r>
            <a:endParaRPr lang="zh-CN" altLang="en-US" sz="3200" b="1" dirty="0">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5" name="直接连接符 4"/>
          <p:cNvCxnSpPr/>
          <p:nvPr/>
        </p:nvCxnSpPr>
        <p:spPr>
          <a:xfrm>
            <a:off x="6099810" y="1485900"/>
            <a:ext cx="340106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3"/>
            </p:custDataLst>
          </p:nvPr>
        </p:nvSpPr>
        <p:spPr>
          <a:xfrm>
            <a:off x="5987415" y="2012315"/>
            <a:ext cx="5034915" cy="714375"/>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20000"/>
              </a:lnSpc>
              <a:spcBef>
                <a:spcPts val="0"/>
              </a:spcBef>
              <a:spcAft>
                <a:spcPts val="0"/>
              </a:spcAft>
              <a:buSzPct val="100000"/>
            </a:pPr>
            <a:r>
              <a:rPr lang="en-US" altLang="zh-CN" sz="1800" b="1" spc="0" dirty="0">
                <a:solidFill>
                  <a:schemeClr val="bg1"/>
                </a:solidFill>
                <a:uFillTx/>
              </a:rPr>
              <a:t>1.</a:t>
            </a:r>
            <a:r>
              <a:rPr sz="1800" spc="0" dirty="0">
                <a:solidFill>
                  <a:schemeClr val="bg1"/>
                </a:solidFill>
                <a:uFillTx/>
                <a:cs typeface="微软雅黑" panose="020B0503020204020204" pitchFamily="34" charset="-122"/>
                <a:sym typeface="+mn-ea"/>
              </a:rPr>
              <a:t>Provide customized solutions, technological service and consultant service.</a:t>
            </a:r>
            <a:endParaRPr sz="1800" spc="0" dirty="0">
              <a:solidFill>
                <a:schemeClr val="bg1"/>
              </a:solidFill>
              <a:uFillTx/>
              <a:cs typeface="微软雅黑" panose="020B0503020204020204" pitchFamily="34" charset="-122"/>
              <a:sym typeface="+mn-ea"/>
            </a:endParaRPr>
          </a:p>
        </p:txBody>
      </p:sp>
      <p:sp>
        <p:nvSpPr>
          <p:cNvPr id="6" name="文本框 5"/>
          <p:cNvSpPr txBox="1"/>
          <p:nvPr>
            <p:custDataLst>
              <p:tags r:id="rId4"/>
            </p:custDataLst>
          </p:nvPr>
        </p:nvSpPr>
        <p:spPr>
          <a:xfrm>
            <a:off x="5987415" y="3082290"/>
            <a:ext cx="5034915" cy="485775"/>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lang="en-US" altLang="zh-CN" sz="1800" b="1" spc="0" dirty="0">
                <a:solidFill>
                  <a:schemeClr val="bg1"/>
                </a:solidFill>
                <a:uFillTx/>
              </a:rPr>
              <a:t>2.</a:t>
            </a:r>
            <a:r>
              <a:rPr sz="1800" spc="0" dirty="0">
                <a:solidFill>
                  <a:schemeClr val="bg1"/>
                </a:solidFill>
                <a:uFillTx/>
                <a:cs typeface="微软雅黑" panose="020B0503020204020204" pitchFamily="34" charset="-122"/>
                <a:sym typeface="+mn-ea"/>
              </a:rPr>
              <a:t>Write software by ourselves to avoid infringement problems.</a:t>
            </a:r>
            <a:endParaRPr sz="1800" spc="0" dirty="0">
              <a:solidFill>
                <a:schemeClr val="bg1"/>
              </a:solidFill>
              <a:uFillTx/>
              <a:cs typeface="微软雅黑" panose="020B0503020204020204" pitchFamily="34" charset="-122"/>
              <a:sym typeface="+mn-ea"/>
            </a:endParaRPr>
          </a:p>
        </p:txBody>
      </p:sp>
      <p:sp>
        <p:nvSpPr>
          <p:cNvPr id="11" name="文本框 10"/>
          <p:cNvSpPr txBox="1"/>
          <p:nvPr>
            <p:custDataLst>
              <p:tags r:id="rId5"/>
            </p:custDataLst>
          </p:nvPr>
        </p:nvSpPr>
        <p:spPr>
          <a:xfrm>
            <a:off x="5987415" y="3923665"/>
            <a:ext cx="5035550" cy="66675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lang="en-US" altLang="zh-CN" sz="1800" b="1" spc="0" dirty="0">
                <a:solidFill>
                  <a:schemeClr val="bg1"/>
                </a:solidFill>
                <a:uFillTx/>
              </a:rPr>
              <a:t>3.</a:t>
            </a:r>
            <a:r>
              <a:rPr sz="1800" spc="0" dirty="0">
                <a:solidFill>
                  <a:schemeClr val="bg1"/>
                </a:solidFill>
                <a:uFillTx/>
                <a:cs typeface="微软雅黑" panose="020B0503020204020204" pitchFamily="34" charset="-122"/>
                <a:sym typeface="+mn-ea"/>
              </a:rPr>
              <a:t>Keep promising and improving product performance and quality.</a:t>
            </a:r>
            <a:endParaRPr lang="en-US" sz="1800" spc="0" dirty="0">
              <a:solidFill>
                <a:schemeClr val="bg1"/>
              </a:solidFill>
              <a:uFillTx/>
              <a:cs typeface="微软雅黑" panose="020B0503020204020204" pitchFamily="34" charset="-122"/>
              <a:sym typeface="+mn-ea"/>
            </a:endParaRPr>
          </a:p>
        </p:txBody>
      </p:sp>
      <p:sp>
        <p:nvSpPr>
          <p:cNvPr id="15" name="文本框 14"/>
          <p:cNvSpPr txBox="1"/>
          <p:nvPr>
            <p:custDataLst>
              <p:tags r:id="rId6"/>
            </p:custDataLst>
          </p:nvPr>
        </p:nvSpPr>
        <p:spPr>
          <a:xfrm>
            <a:off x="5987415" y="4946015"/>
            <a:ext cx="5035550" cy="77978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20000"/>
              </a:lnSpc>
              <a:spcBef>
                <a:spcPts val="0"/>
              </a:spcBef>
              <a:spcAft>
                <a:spcPts val="0"/>
              </a:spcAft>
              <a:buSzPct val="100000"/>
            </a:pPr>
            <a:r>
              <a:rPr lang="en-US" altLang="zh-CN" sz="1800" b="1" spc="0" dirty="0">
                <a:solidFill>
                  <a:schemeClr val="bg1"/>
                </a:solidFill>
                <a:uFillTx/>
              </a:rPr>
              <a:t>4.</a:t>
            </a:r>
            <a:r>
              <a:rPr lang="zh-CN" altLang="en-US" sz="1800" spc="0" dirty="0">
                <a:solidFill>
                  <a:schemeClr val="bg1"/>
                </a:solidFill>
                <a:uFillTx/>
                <a:cs typeface="微软雅黑" panose="020B0503020204020204" pitchFamily="34" charset="-122"/>
                <a:sym typeface="+mn-ea"/>
              </a:rPr>
              <a:t>Complete and strict testing  before bulk purchase and mass production.</a:t>
            </a:r>
            <a:endParaRPr lang="zh-CN" altLang="en-US" sz="1800" spc="0" dirty="0">
              <a:solidFill>
                <a:schemeClr val="bg1"/>
              </a:solidFill>
              <a:uFillTx/>
              <a:cs typeface="微软雅黑" panose="020B0503020204020204" pitchFamily="34" charset="-122"/>
              <a:sym typeface="+mn-ea"/>
            </a:endParaRPr>
          </a:p>
        </p:txBody>
      </p:sp>
      <p:grpSp>
        <p:nvGrpSpPr>
          <p:cNvPr id="14" name="组合 13"/>
          <p:cNvGrpSpPr/>
          <p:nvPr/>
        </p:nvGrpSpPr>
        <p:grpSpPr>
          <a:xfrm rot="5400000">
            <a:off x="10663555" y="658495"/>
            <a:ext cx="1612265" cy="894080"/>
            <a:chOff x="13380" y="7821"/>
            <a:chExt cx="5494" cy="3046"/>
          </a:xfrm>
          <a:solidFill>
            <a:schemeClr val="bg1">
              <a:lumMod val="95000"/>
              <a:alpha val="8000"/>
            </a:schemeClr>
          </a:solidFill>
        </p:grpSpPr>
        <p:grpSp>
          <p:nvGrpSpPr>
            <p:cNvPr id="23" name="组合 22"/>
            <p:cNvGrpSpPr/>
            <p:nvPr/>
          </p:nvGrpSpPr>
          <p:grpSpPr>
            <a:xfrm>
              <a:off x="13380" y="7821"/>
              <a:ext cx="5494" cy="390"/>
              <a:chOff x="13380" y="7821"/>
              <a:chExt cx="5494" cy="390"/>
            </a:xfrm>
            <a:grpFill/>
          </p:grpSpPr>
          <p:sp>
            <p:nvSpPr>
              <p:cNvPr id="21" name="矩形 2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1" name="组合 30"/>
            <p:cNvGrpSpPr/>
            <p:nvPr/>
          </p:nvGrpSpPr>
          <p:grpSpPr>
            <a:xfrm>
              <a:off x="13380" y="8485"/>
              <a:ext cx="5494" cy="390"/>
              <a:chOff x="13380" y="7821"/>
              <a:chExt cx="5494" cy="390"/>
            </a:xfrm>
            <a:grpFill/>
          </p:grpSpPr>
          <p:sp>
            <p:nvSpPr>
              <p:cNvPr id="32" name="矩形 31"/>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矩形 36"/>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3" name="组合 42"/>
            <p:cNvGrpSpPr/>
            <p:nvPr/>
          </p:nvGrpSpPr>
          <p:grpSpPr>
            <a:xfrm>
              <a:off x="13380" y="9149"/>
              <a:ext cx="5494" cy="390"/>
              <a:chOff x="13380" y="7821"/>
              <a:chExt cx="5494" cy="390"/>
            </a:xfrm>
            <a:grpFill/>
          </p:grpSpPr>
          <p:sp>
            <p:nvSpPr>
              <p:cNvPr id="44" name="矩形 43"/>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3" name="矩形 10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15" name="矩形 114"/>
          <p:cNvSpPr/>
          <p:nvPr/>
        </p:nvSpPr>
        <p:spPr>
          <a:xfrm>
            <a:off x="9753600" y="4826000"/>
            <a:ext cx="2315210" cy="1979295"/>
          </a:xfrm>
          <a:prstGeom prst="rect">
            <a:avLst/>
          </a:prstGeom>
          <a:blipFill rotWithShape="1">
            <a:blip r:embed="rId7">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085"/>
          <p:cNvPicPr>
            <a:picLocks noChangeAspect="1"/>
          </p:cNvPicPr>
          <p:nvPr/>
        </p:nvPicPr>
        <p:blipFill>
          <a:blip r:embed="rId1"/>
          <a:srcRect l="25764" b="883"/>
          <a:stretch>
            <a:fillRect/>
          </a:stretch>
        </p:blipFill>
        <p:spPr>
          <a:xfrm>
            <a:off x="4725035" y="899478"/>
            <a:ext cx="7466965" cy="5059045"/>
          </a:xfrm>
          <a:custGeom>
            <a:avLst/>
            <a:gdLst/>
            <a:ahLst/>
            <a:cxnLst>
              <a:cxn ang="3">
                <a:pos x="hc" y="t"/>
              </a:cxn>
              <a:cxn ang="cd2">
                <a:pos x="l" y="vc"/>
              </a:cxn>
              <a:cxn ang="cd4">
                <a:pos x="hc" y="b"/>
              </a:cxn>
              <a:cxn ang="0">
                <a:pos x="r" y="vc"/>
              </a:cxn>
            </a:cxnLst>
            <a:rect l="l" t="t" r="r" b="b"/>
            <a:pathLst>
              <a:path w="11759" h="7967">
                <a:moveTo>
                  <a:pt x="0" y="0"/>
                </a:moveTo>
                <a:lnTo>
                  <a:pt x="11759" y="0"/>
                </a:lnTo>
                <a:lnTo>
                  <a:pt x="11759" y="7967"/>
                </a:lnTo>
                <a:lnTo>
                  <a:pt x="0" y="7967"/>
                </a:lnTo>
                <a:lnTo>
                  <a:pt x="0" y="0"/>
                </a:lnTo>
                <a:close/>
              </a:path>
            </a:pathLst>
          </a:custGeom>
        </p:spPr>
      </p:pic>
      <p:sp>
        <p:nvSpPr>
          <p:cNvPr id="5" name="文本框 4"/>
          <p:cNvSpPr txBox="1"/>
          <p:nvPr>
            <p:custDataLst>
              <p:tags r:id="rId2"/>
            </p:custDataLst>
          </p:nvPr>
        </p:nvSpPr>
        <p:spPr>
          <a:xfrm>
            <a:off x="610870" y="899160"/>
            <a:ext cx="4013200"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rgbClr val="1B2B85"/>
                </a:solidFill>
                <a:uFillTx/>
                <a:latin typeface="微软雅黑" panose="020B0503020204020204" pitchFamily="34" charset="-122"/>
                <a:ea typeface="微软雅黑" panose="020B0503020204020204" pitchFamily="34" charset="-122"/>
              </a:rPr>
              <a:t>Preferred </a:t>
            </a:r>
            <a:r>
              <a:rPr lang="en-US" altLang="zh-CN" sz="3200" b="1" dirty="0">
                <a:solidFill>
                  <a:srgbClr val="1B2B85"/>
                </a:solidFill>
                <a:uFillTx/>
                <a:latin typeface="微软雅黑" panose="020B0503020204020204" pitchFamily="34" charset="-122"/>
                <a:ea typeface="微软雅黑" panose="020B0503020204020204" pitchFamily="34" charset="-122"/>
              </a:rPr>
              <a:t>S</a:t>
            </a:r>
            <a:r>
              <a:rPr lang="zh-CN" altLang="en-US" sz="3200" b="1" dirty="0">
                <a:solidFill>
                  <a:srgbClr val="1B2B85"/>
                </a:solidFill>
                <a:uFillTx/>
                <a:latin typeface="微软雅黑" panose="020B0503020204020204" pitchFamily="34" charset="-122"/>
                <a:ea typeface="微软雅黑" panose="020B0503020204020204" pitchFamily="34" charset="-122"/>
              </a:rPr>
              <a:t>upplier</a:t>
            </a:r>
            <a:endParaRPr lang="zh-CN" altLang="en-US" sz="3200" b="1" dirty="0">
              <a:solidFill>
                <a:srgbClr val="1B2B85"/>
              </a:solidFill>
              <a:uFillTx/>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744220" y="1528445"/>
            <a:ext cx="3658235"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2555875" y="3208655"/>
            <a:ext cx="1503045" cy="659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429895" y="3013710"/>
            <a:ext cx="201549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5"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2588260" y="2188210"/>
            <a:ext cx="1442085"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p:cNvPicPr>
            <a:picLocks noChangeAspect="1" noChangeArrowheads="1"/>
          </p:cNvPicPr>
          <p:nvPr/>
        </p:nvPicPr>
        <p:blipFill>
          <a:blip r:embed="rId6"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652780" y="3934460"/>
            <a:ext cx="2046605" cy="747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p:cNvPicPr>
            <a:picLocks noChangeAspect="1" noChangeArrowheads="1"/>
          </p:cNvPicPr>
          <p:nvPr/>
        </p:nvPicPr>
        <p:blipFill>
          <a:blip r:embed="rId7"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a:stretch>
            <a:fillRect/>
          </a:stretch>
        </p:blipFill>
        <p:spPr bwMode="auto">
          <a:xfrm>
            <a:off x="681355" y="2025650"/>
            <a:ext cx="1713865" cy="921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矩形 14"/>
          <p:cNvSpPr/>
          <p:nvPr/>
        </p:nvSpPr>
        <p:spPr>
          <a:xfrm>
            <a:off x="744855" y="5048250"/>
            <a:ext cx="3313430" cy="755015"/>
          </a:xfrm>
          <a:prstGeom prst="rect">
            <a:avLst/>
          </a:prstGeom>
        </p:spPr>
        <p:txBody>
          <a:bodyPr wrap="square" lIns="91440" tIns="45720" rIns="91440" bIns="45720">
            <a:spAutoFit/>
          </a:bodyPr>
          <a:p>
            <a:pPr>
              <a:lnSpc>
                <a:spcPct val="120000"/>
              </a:lnSpc>
              <a:spcBef>
                <a:spcPts val="0"/>
              </a:spcBef>
              <a:spcAft>
                <a:spcPts val="0"/>
              </a:spcAft>
            </a:pPr>
            <a:r>
              <a:rPr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All raw materials are from brand suppliers.</a:t>
            </a:r>
            <a:endParaRPr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Before buying new materials in batches, engineers will carry out strict tests.</a:t>
            </a:r>
            <a:endParaRPr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矩形 32"/>
          <p:cNvSpPr/>
          <p:nvPr/>
        </p:nvSpPr>
        <p:spPr>
          <a:xfrm>
            <a:off x="4725035" y="897255"/>
            <a:ext cx="7466965" cy="506349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229870" y="3456305"/>
            <a:ext cx="3706495" cy="3706495"/>
          </a:xfrm>
          <a:prstGeom prst="rect">
            <a:avLst/>
          </a:prstGeom>
          <a:blipFill rotWithShape="1">
            <a:blip r:embed="rId1">
              <a:alphaModFix amt="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1" name="图片 10" descr="未标题-1"/>
          <p:cNvPicPr>
            <a:picLocks noChangeAspect="1"/>
          </p:cNvPicPr>
          <p:nvPr/>
        </p:nvPicPr>
        <p:blipFill>
          <a:blip r:embed="rId2"/>
          <a:stretch>
            <a:fillRect/>
          </a:stretch>
        </p:blipFill>
        <p:spPr>
          <a:xfrm>
            <a:off x="5581015" y="784225"/>
            <a:ext cx="6610985" cy="5289550"/>
          </a:xfrm>
          <a:prstGeom prst="rect">
            <a:avLst/>
          </a:prstGeom>
        </p:spPr>
      </p:pic>
      <p:sp>
        <p:nvSpPr>
          <p:cNvPr id="39" name="文本框 38"/>
          <p:cNvSpPr txBox="1"/>
          <p:nvPr>
            <p:custDataLst>
              <p:tags r:id="rId3"/>
            </p:custDataLst>
          </p:nvPr>
        </p:nvSpPr>
        <p:spPr>
          <a:xfrm>
            <a:off x="639445" y="866140"/>
            <a:ext cx="3879215" cy="62484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rPr>
              <a:t>Production System</a:t>
            </a:r>
            <a:endParaRPr lang="zh-CN" altLang="en-US" sz="3200" b="1" dirty="0">
              <a:solidFill>
                <a:srgbClr val="1B2B85"/>
              </a:solidFill>
              <a:uFillTx/>
              <a:latin typeface="Arial" panose="020B0604020202020204" pitchFamily="34" charset="0"/>
              <a:ea typeface="微软雅黑" panose="020B0503020204020204" pitchFamily="34" charset="-122"/>
            </a:endParaRPr>
          </a:p>
        </p:txBody>
      </p:sp>
      <p:cxnSp>
        <p:nvCxnSpPr>
          <p:cNvPr id="5" name="直接连接符 4"/>
          <p:cNvCxnSpPr/>
          <p:nvPr/>
        </p:nvCxnSpPr>
        <p:spPr>
          <a:xfrm>
            <a:off x="756920" y="1504950"/>
            <a:ext cx="3667125"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
        <p:nvSpPr>
          <p:cNvPr id="7" name="文本框 24"/>
          <p:cNvSpPr txBox="1"/>
          <p:nvPr/>
        </p:nvSpPr>
        <p:spPr>
          <a:xfrm>
            <a:off x="680720" y="2028825"/>
            <a:ext cx="3818890" cy="632460"/>
          </a:xfrm>
          <a:prstGeom prst="rect">
            <a:avLst/>
          </a:prstGeom>
          <a:noFill/>
        </p:spPr>
        <p:txBody>
          <a:bodyPr wrap="square" rtlCol="0" anchor="t">
            <a:spAutoFit/>
            <a:scene3d>
              <a:camera prst="orthographicFront"/>
              <a:lightRig rig="threePt" dir="t"/>
            </a:scene3d>
          </a:bodyPr>
          <a:p>
            <a:pPr algn="l">
              <a:lnSpc>
                <a:spcPct val="80000"/>
              </a:lnSpc>
              <a:spcBef>
                <a:spcPts val="0"/>
              </a:spcBef>
              <a:spcAft>
                <a:spcPts val="0"/>
              </a:spcAft>
            </a:pPr>
            <a:r>
              <a:rPr lang="en-US" sz="2600" b="1" dirty="0">
                <a:solidFill>
                  <a:srgbClr val="243184"/>
                </a:solidFill>
                <a:latin typeface="微软雅黑" panose="020B0503020204020204" pitchFamily="34" charset="-122"/>
                <a:ea typeface="微软雅黑" panose="020B0503020204020204" pitchFamily="34" charset="-122"/>
              </a:rPr>
              <a:t>5133m² </a:t>
            </a:r>
            <a:endParaRPr lang="en-US" sz="2600" b="1" dirty="0">
              <a:solidFill>
                <a:srgbClr val="243184"/>
              </a:solidFill>
              <a:latin typeface="微软雅黑" panose="020B0503020204020204" pitchFamily="34" charset="-122"/>
              <a:ea typeface="微软雅黑" panose="020B0503020204020204" pitchFamily="34" charset="-122"/>
            </a:endParaRPr>
          </a:p>
          <a:p>
            <a:pPr algn="l">
              <a:lnSpc>
                <a:spcPct val="80000"/>
              </a:lnSpc>
              <a:spcBef>
                <a:spcPts val="0"/>
              </a:spcBef>
              <a:spcAft>
                <a:spcPts val="0"/>
              </a:spcAft>
            </a:pPr>
            <a:r>
              <a:rPr lang="en-US" dirty="0">
                <a:solidFill>
                  <a:srgbClr val="243184"/>
                </a:solidFill>
                <a:latin typeface="微软雅黑" panose="020B0503020204020204" pitchFamily="34" charset="-122"/>
                <a:ea typeface="微软雅黑" panose="020B0503020204020204" pitchFamily="34" charset="-122"/>
              </a:rPr>
              <a:t>Standardized dust free workshop</a:t>
            </a:r>
            <a:endParaRPr lang="en-US" dirty="0">
              <a:solidFill>
                <a:srgbClr val="243184"/>
              </a:solidFill>
              <a:latin typeface="微软雅黑" panose="020B0503020204020204" pitchFamily="34" charset="-122"/>
              <a:ea typeface="微软雅黑" panose="020B0503020204020204" pitchFamily="34" charset="-122"/>
            </a:endParaRPr>
          </a:p>
        </p:txBody>
      </p:sp>
      <p:sp>
        <p:nvSpPr>
          <p:cNvPr id="8" name="文本框 7"/>
          <p:cNvSpPr txBox="1"/>
          <p:nvPr>
            <p:custDataLst>
              <p:tags r:id="rId4"/>
            </p:custDataLst>
          </p:nvPr>
        </p:nvSpPr>
        <p:spPr>
          <a:xfrm>
            <a:off x="680720" y="2698115"/>
            <a:ext cx="4013835" cy="46164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IPQC personnel monitor the whole production process</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24"/>
          <p:cNvSpPr txBox="1"/>
          <p:nvPr/>
        </p:nvSpPr>
        <p:spPr>
          <a:xfrm>
            <a:off x="680720" y="4810125"/>
            <a:ext cx="4823460" cy="632460"/>
          </a:xfrm>
          <a:prstGeom prst="rect">
            <a:avLst/>
          </a:prstGeom>
          <a:noFill/>
        </p:spPr>
        <p:txBody>
          <a:bodyPr wrap="square" rtlCol="0" anchor="t">
            <a:spAutoFit/>
            <a:scene3d>
              <a:camera prst="orthographicFront"/>
              <a:lightRig rig="threePt" dir="t"/>
            </a:scene3d>
          </a:bodyPr>
          <a:p>
            <a:pPr algn="l">
              <a:lnSpc>
                <a:spcPct val="80000"/>
              </a:lnSpc>
              <a:spcBef>
                <a:spcPts val="0"/>
              </a:spcBef>
              <a:spcAft>
                <a:spcPts val="0"/>
              </a:spcAft>
            </a:pPr>
            <a:r>
              <a:rPr lang="en-US" sz="2600" b="1" dirty="0">
                <a:solidFill>
                  <a:srgbClr val="243184"/>
                </a:solidFill>
                <a:latin typeface="微软雅黑" panose="020B0503020204020204" pitchFamily="34" charset="-122"/>
                <a:ea typeface="微软雅黑" panose="020B0503020204020204" pitchFamily="34" charset="-122"/>
              </a:rPr>
              <a:t>U production line </a:t>
            </a:r>
            <a:endParaRPr lang="en-US" sz="2600" b="1" dirty="0">
              <a:solidFill>
                <a:srgbClr val="243184"/>
              </a:solidFill>
              <a:latin typeface="微软雅黑" panose="020B0503020204020204" pitchFamily="34" charset="-122"/>
              <a:ea typeface="微软雅黑" panose="020B0503020204020204" pitchFamily="34" charset="-122"/>
            </a:endParaRPr>
          </a:p>
          <a:p>
            <a:pPr algn="l">
              <a:lnSpc>
                <a:spcPct val="80000"/>
              </a:lnSpc>
              <a:spcBef>
                <a:spcPts val="0"/>
              </a:spcBef>
              <a:spcAft>
                <a:spcPts val="0"/>
              </a:spcAft>
            </a:pPr>
            <a:r>
              <a:rPr lang="en-US" dirty="0">
                <a:solidFill>
                  <a:srgbClr val="243184"/>
                </a:solidFill>
                <a:latin typeface="微软雅黑" panose="020B0503020204020204" pitchFamily="34" charset="-122"/>
                <a:ea typeface="微软雅黑" panose="020B0503020204020204" pitchFamily="34" charset="-122"/>
              </a:rPr>
              <a:t>improve work efficiency</a:t>
            </a:r>
            <a:endParaRPr lang="en-US" dirty="0">
              <a:solidFill>
                <a:srgbClr val="243184"/>
              </a:solidFill>
              <a:latin typeface="微软雅黑" panose="020B0503020204020204" pitchFamily="34" charset="-122"/>
              <a:ea typeface="微软雅黑" panose="020B0503020204020204" pitchFamily="34" charset="-122"/>
            </a:endParaRPr>
          </a:p>
        </p:txBody>
      </p:sp>
      <p:sp>
        <p:nvSpPr>
          <p:cNvPr id="10" name="文本框 9"/>
          <p:cNvSpPr txBox="1"/>
          <p:nvPr>
            <p:custDataLst>
              <p:tags r:id="rId5"/>
            </p:custDataLst>
          </p:nvPr>
        </p:nvSpPr>
        <p:spPr>
          <a:xfrm>
            <a:off x="680720" y="5488940"/>
            <a:ext cx="4013835" cy="42672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Streamline production line can ensure that each process is carried out efficiently.</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24"/>
          <p:cNvSpPr txBox="1"/>
          <p:nvPr/>
        </p:nvSpPr>
        <p:spPr>
          <a:xfrm>
            <a:off x="680720" y="3419475"/>
            <a:ext cx="3818890" cy="632460"/>
          </a:xfrm>
          <a:prstGeom prst="rect">
            <a:avLst/>
          </a:prstGeom>
          <a:noFill/>
        </p:spPr>
        <p:txBody>
          <a:bodyPr wrap="square" rtlCol="0" anchor="t">
            <a:spAutoFit/>
            <a:scene3d>
              <a:camera prst="orthographicFront"/>
              <a:lightRig rig="threePt" dir="t"/>
            </a:scene3d>
          </a:bodyPr>
          <a:p>
            <a:pPr algn="l">
              <a:lnSpc>
                <a:spcPct val="80000"/>
              </a:lnSpc>
              <a:spcBef>
                <a:spcPts val="0"/>
              </a:spcBef>
              <a:spcAft>
                <a:spcPts val="0"/>
              </a:spcAft>
            </a:pPr>
            <a:r>
              <a:rPr lang="en-US" altLang="zh-CN" sz="2600" b="1" dirty="0">
                <a:solidFill>
                  <a:srgbClr val="243184"/>
                </a:solidFill>
                <a:latin typeface="微软雅黑" panose="020B0503020204020204" pitchFamily="34" charset="-122"/>
                <a:ea typeface="微软雅黑" panose="020B0503020204020204" pitchFamily="34" charset="-122"/>
              </a:rPr>
              <a:t>A</a:t>
            </a:r>
            <a:r>
              <a:rPr lang="zh-CN" altLang="en-US" sz="2600" b="1" dirty="0">
                <a:solidFill>
                  <a:srgbClr val="243184"/>
                </a:solidFill>
                <a:latin typeface="微软雅黑" panose="020B0503020204020204" pitchFamily="34" charset="-122"/>
                <a:ea typeface="微软雅黑" panose="020B0503020204020204" pitchFamily="34" charset="-122"/>
              </a:rPr>
              <a:t>utomation</a:t>
            </a:r>
            <a:r>
              <a:rPr lang="en-US" sz="2600" b="1" dirty="0">
                <a:solidFill>
                  <a:srgbClr val="243184"/>
                </a:solidFill>
                <a:latin typeface="微软雅黑" panose="020B0503020204020204" pitchFamily="34" charset="-122"/>
                <a:ea typeface="微软雅黑" panose="020B0503020204020204" pitchFamily="34" charset="-122"/>
              </a:rPr>
              <a:t> </a:t>
            </a:r>
            <a:endParaRPr lang="en-US" sz="2600" b="1" dirty="0">
              <a:solidFill>
                <a:srgbClr val="243184"/>
              </a:solidFill>
              <a:latin typeface="微软雅黑" panose="020B0503020204020204" pitchFamily="34" charset="-122"/>
              <a:ea typeface="微软雅黑" panose="020B0503020204020204" pitchFamily="34" charset="-122"/>
            </a:endParaRPr>
          </a:p>
          <a:p>
            <a:pPr algn="l">
              <a:lnSpc>
                <a:spcPct val="80000"/>
              </a:lnSpc>
              <a:spcBef>
                <a:spcPts val="0"/>
              </a:spcBef>
              <a:spcAft>
                <a:spcPts val="0"/>
              </a:spcAft>
            </a:pPr>
            <a:r>
              <a:rPr lang="zh-CN" altLang="en-US" dirty="0">
                <a:solidFill>
                  <a:srgbClr val="243184"/>
                </a:solidFill>
                <a:latin typeface="微软雅黑" panose="020B0503020204020204" pitchFamily="34" charset="-122"/>
                <a:ea typeface="微软雅黑" panose="020B0503020204020204" pitchFamily="34" charset="-122"/>
              </a:rPr>
              <a:t>Production equipment</a:t>
            </a:r>
            <a:endParaRPr lang="zh-CN" altLang="en-US" dirty="0">
              <a:solidFill>
                <a:srgbClr val="243184"/>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6"/>
            </p:custDataLst>
          </p:nvPr>
        </p:nvSpPr>
        <p:spPr>
          <a:xfrm>
            <a:off x="680720" y="4111625"/>
            <a:ext cx="4013835" cy="42545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Use SAP system to manage every order efficiently and scientifically.</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82" name="矩形 81"/>
          <p:cNvSpPr/>
          <p:nvPr/>
        </p:nvSpPr>
        <p:spPr>
          <a:xfrm>
            <a:off x="5419090" y="752475"/>
            <a:ext cx="6772910" cy="5421630"/>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4518660" y="843280"/>
            <a:ext cx="783590" cy="669925"/>
          </a:xfrm>
          <a:prstGeom prst="rect">
            <a:avLst/>
          </a:prstGeom>
          <a:blipFill rotWithShape="1">
            <a:blip r:embed="rId7">
              <a:alphaModFix amt="6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3443"/>
          <p:cNvPicPr>
            <a:picLocks noChangeAspect="1"/>
          </p:cNvPicPr>
          <p:nvPr/>
        </p:nvPicPr>
        <p:blipFill>
          <a:blip r:embed="rId1"/>
          <a:srcRect t="21269" b="12938"/>
          <a:stretch>
            <a:fillRect/>
          </a:stretch>
        </p:blipFill>
        <p:spPr>
          <a:xfrm>
            <a:off x="0" y="0"/>
            <a:ext cx="12188190" cy="2231390"/>
          </a:xfrm>
          <a:prstGeom prst="rect">
            <a:avLst/>
          </a:prstGeom>
        </p:spPr>
      </p:pic>
      <p:sp>
        <p:nvSpPr>
          <p:cNvPr id="82" name="矩形 81"/>
          <p:cNvSpPr/>
          <p:nvPr/>
        </p:nvSpPr>
        <p:spPr>
          <a:xfrm>
            <a:off x="0" y="0"/>
            <a:ext cx="12192000" cy="225933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4" name="Picture 2"/>
          <p:cNvPicPr>
            <a:picLocks noChangeAspect="1" noChangeArrowheads="1"/>
          </p:cNvPicPr>
          <p:nvPr/>
        </p:nvPicPr>
        <p:blipFill>
          <a:blip r:embed="rId2"/>
          <a:srcRect r="27533"/>
          <a:stretch>
            <a:fillRect/>
          </a:stretch>
        </p:blipFill>
        <p:spPr bwMode="auto">
          <a:xfrm>
            <a:off x="6931660" y="4045585"/>
            <a:ext cx="1037590" cy="2036445"/>
          </a:xfrm>
          <a:prstGeom prst="rect">
            <a:avLst/>
          </a:prstGeom>
          <a:noFill/>
          <a:ln w="9525">
            <a:noFill/>
            <a:miter lim="800000"/>
            <a:headEnd/>
            <a:tailEnd/>
          </a:ln>
          <a:effectLst/>
        </p:spPr>
      </p:pic>
      <p:pic>
        <p:nvPicPr>
          <p:cNvPr id="86" name="图片 85" descr="u=2654849097,3671645711&amp;fm=23&amp;gp=0.jpg"/>
          <p:cNvPicPr>
            <a:picLocks noChangeAspect="1"/>
          </p:cNvPicPr>
          <p:nvPr/>
        </p:nvPicPr>
        <p:blipFill>
          <a:blip r:embed="rId3"/>
          <a:stretch>
            <a:fillRect/>
          </a:stretch>
        </p:blipFill>
        <p:spPr>
          <a:xfrm>
            <a:off x="8084185" y="4054475"/>
            <a:ext cx="2170430" cy="1990090"/>
          </a:xfrm>
          <a:prstGeom prst="rect">
            <a:avLst/>
          </a:prstGeom>
        </p:spPr>
      </p:pic>
      <p:sp>
        <p:nvSpPr>
          <p:cNvPr id="6" name="文本框 5"/>
          <p:cNvSpPr txBox="1"/>
          <p:nvPr>
            <p:custDataLst>
              <p:tags r:id="rId4"/>
            </p:custDataLst>
          </p:nvPr>
        </p:nvSpPr>
        <p:spPr>
          <a:xfrm>
            <a:off x="408305" y="2681605"/>
            <a:ext cx="5841365"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rPr>
              <a:t>Reliability </a:t>
            </a:r>
            <a:r>
              <a:rPr lang="en-US" altLang="zh-CN" sz="3200" b="1" dirty="0">
                <a:solidFill>
                  <a:srgbClr val="1B2B85"/>
                </a:solidFill>
                <a:uFillTx/>
                <a:latin typeface="Arial" panose="020B0604020202020204" pitchFamily="34" charset="0"/>
                <a:ea typeface="微软雅黑" panose="020B0503020204020204" pitchFamily="34" charset="-122"/>
              </a:rPr>
              <a:t>T</a:t>
            </a:r>
            <a:r>
              <a:rPr lang="zh-CN" altLang="en-US" sz="3200" b="1" dirty="0">
                <a:solidFill>
                  <a:srgbClr val="1B2B85"/>
                </a:solidFill>
                <a:uFillTx/>
                <a:latin typeface="Arial" panose="020B0604020202020204" pitchFamily="34" charset="0"/>
                <a:ea typeface="微软雅黑" panose="020B0503020204020204" pitchFamily="34" charset="-122"/>
              </a:rPr>
              <a:t>est </a:t>
            </a:r>
            <a:r>
              <a:rPr lang="en-US" altLang="zh-CN" sz="3200" b="1" dirty="0">
                <a:solidFill>
                  <a:srgbClr val="1B2B85"/>
                </a:solidFill>
                <a:uFillTx/>
                <a:latin typeface="Arial" panose="020B0604020202020204" pitchFamily="34" charset="0"/>
                <a:ea typeface="微软雅黑" panose="020B0503020204020204" pitchFamily="34" charset="-122"/>
              </a:rPr>
              <a:t>E</a:t>
            </a:r>
            <a:r>
              <a:rPr lang="zh-CN" altLang="en-US" sz="3200" b="1" dirty="0">
                <a:solidFill>
                  <a:srgbClr val="1B2B85"/>
                </a:solidFill>
                <a:uFillTx/>
                <a:latin typeface="Arial" panose="020B0604020202020204" pitchFamily="34" charset="0"/>
                <a:ea typeface="微软雅黑" panose="020B0503020204020204" pitchFamily="34" charset="-122"/>
              </a:rPr>
              <a:t>quipment</a:t>
            </a:r>
            <a:endParaRPr lang="zh-CN" altLang="en-US" sz="3200" b="1" dirty="0">
              <a:solidFill>
                <a:srgbClr val="1B2B85"/>
              </a:solidFill>
              <a:uFillTx/>
              <a:latin typeface="Arial" panose="020B0604020202020204" pitchFamily="34" charset="0"/>
              <a:ea typeface="微软雅黑" panose="020B0503020204020204" pitchFamily="34" charset="-122"/>
            </a:endParaRPr>
          </a:p>
        </p:txBody>
      </p:sp>
      <p:cxnSp>
        <p:nvCxnSpPr>
          <p:cNvPr id="7" name="直接连接符 6"/>
          <p:cNvCxnSpPr/>
          <p:nvPr/>
        </p:nvCxnSpPr>
        <p:spPr>
          <a:xfrm>
            <a:off x="541655" y="3282315"/>
            <a:ext cx="5053965"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pic>
        <p:nvPicPr>
          <p:cNvPr id="13" name="图片 12" descr="图片33"/>
          <p:cNvPicPr>
            <a:picLocks noChangeAspect="1"/>
          </p:cNvPicPr>
          <p:nvPr/>
        </p:nvPicPr>
        <p:blipFill>
          <a:blip r:embed="rId5"/>
          <a:stretch>
            <a:fillRect/>
          </a:stretch>
        </p:blipFill>
        <p:spPr>
          <a:xfrm>
            <a:off x="4822190" y="3818890"/>
            <a:ext cx="1953895" cy="2539365"/>
          </a:xfrm>
          <a:prstGeom prst="rect">
            <a:avLst/>
          </a:prstGeom>
        </p:spPr>
      </p:pic>
      <p:pic>
        <p:nvPicPr>
          <p:cNvPr id="14" name="图片 13" descr="图片31"/>
          <p:cNvPicPr>
            <a:picLocks noChangeAspect="1"/>
          </p:cNvPicPr>
          <p:nvPr/>
        </p:nvPicPr>
        <p:blipFill>
          <a:blip r:embed="rId6"/>
          <a:stretch>
            <a:fillRect/>
          </a:stretch>
        </p:blipFill>
        <p:spPr>
          <a:xfrm>
            <a:off x="2989580" y="3863975"/>
            <a:ext cx="1853565" cy="2409825"/>
          </a:xfrm>
          <a:prstGeom prst="rect">
            <a:avLst/>
          </a:prstGeom>
        </p:spPr>
      </p:pic>
      <p:pic>
        <p:nvPicPr>
          <p:cNvPr id="16" name="图片 15" descr="图片32"/>
          <p:cNvPicPr>
            <a:picLocks noChangeAspect="1"/>
          </p:cNvPicPr>
          <p:nvPr/>
        </p:nvPicPr>
        <p:blipFill>
          <a:blip r:embed="rId7"/>
          <a:stretch>
            <a:fillRect/>
          </a:stretch>
        </p:blipFill>
        <p:spPr>
          <a:xfrm>
            <a:off x="1330960" y="3554095"/>
            <a:ext cx="1987550" cy="2583180"/>
          </a:xfrm>
          <a:prstGeom prst="rect">
            <a:avLst/>
          </a:prstGeom>
        </p:spPr>
      </p:pic>
      <p:pic>
        <p:nvPicPr>
          <p:cNvPr id="17" name="图片 16" descr="图片3"/>
          <p:cNvPicPr>
            <a:picLocks noChangeAspect="1"/>
          </p:cNvPicPr>
          <p:nvPr/>
        </p:nvPicPr>
        <p:blipFill>
          <a:blip r:embed="rId8"/>
          <a:stretch>
            <a:fillRect/>
          </a:stretch>
        </p:blipFill>
        <p:spPr>
          <a:xfrm>
            <a:off x="128905" y="3903345"/>
            <a:ext cx="1811020" cy="2353945"/>
          </a:xfrm>
          <a:prstGeom prst="rect">
            <a:avLst/>
          </a:prstGeom>
        </p:spPr>
      </p:pic>
      <p:pic>
        <p:nvPicPr>
          <p:cNvPr id="66" name="Picture 7" descr="C:\Users\JH\AppData\Roaming\Tencent\Users\179510406\QQ\WinTemp\RichOle\8)2MM0PNRF4{DD{H2Y5H4CC.png"/>
          <p:cNvPicPr>
            <a:picLocks noChangeAspect="1" noChangeArrowheads="1"/>
          </p:cNvPicPr>
          <p:nvPr/>
        </p:nvPicPr>
        <p:blipFill>
          <a:blip r:embed="rId9"/>
          <a:srcRect/>
          <a:stretch>
            <a:fillRect/>
          </a:stretch>
        </p:blipFill>
        <p:spPr bwMode="auto">
          <a:xfrm>
            <a:off x="10323195" y="4677410"/>
            <a:ext cx="1727200" cy="1334135"/>
          </a:xfrm>
          <a:prstGeom prst="rect">
            <a:avLst/>
          </a:prstGeom>
          <a:noFill/>
        </p:spPr>
      </p:pic>
      <p:sp>
        <p:nvSpPr>
          <p:cNvPr id="21" name="矩形 20"/>
          <p:cNvSpPr/>
          <p:nvPr/>
        </p:nvSpPr>
        <p:spPr>
          <a:xfrm>
            <a:off x="260985" y="6097270"/>
            <a:ext cx="1651000" cy="478155"/>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High and low temperature box</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3" name="矩形 22"/>
          <p:cNvSpPr/>
          <p:nvPr/>
        </p:nvSpPr>
        <p:spPr>
          <a:xfrm>
            <a:off x="1788160" y="6097270"/>
            <a:ext cx="1520190" cy="478155"/>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Cold and hot shock box</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4" name="矩形 23"/>
          <p:cNvSpPr/>
          <p:nvPr/>
        </p:nvSpPr>
        <p:spPr>
          <a:xfrm>
            <a:off x="3470910" y="6194108"/>
            <a:ext cx="1067435" cy="284480"/>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Rain box</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矩形 24"/>
          <p:cNvSpPr/>
          <p:nvPr/>
        </p:nvSpPr>
        <p:spPr>
          <a:xfrm>
            <a:off x="5094605" y="6194108"/>
            <a:ext cx="1315085" cy="284480"/>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Salt fog box</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 name="矩形 25"/>
          <p:cNvSpPr/>
          <p:nvPr/>
        </p:nvSpPr>
        <p:spPr>
          <a:xfrm>
            <a:off x="7049135" y="6194108"/>
            <a:ext cx="1067435" cy="284480"/>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ISO7637</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矩形 26"/>
          <p:cNvSpPr/>
          <p:nvPr/>
        </p:nvSpPr>
        <p:spPr>
          <a:xfrm>
            <a:off x="8273415" y="6097270"/>
            <a:ext cx="1806575" cy="478155"/>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Three integrated container</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矩形 27"/>
          <p:cNvSpPr/>
          <p:nvPr/>
        </p:nvSpPr>
        <p:spPr>
          <a:xfrm>
            <a:off x="10495915" y="6097270"/>
            <a:ext cx="1267460" cy="478155"/>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Electrostatic apparatus</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65" name="组合 64"/>
          <p:cNvGrpSpPr/>
          <p:nvPr/>
        </p:nvGrpSpPr>
        <p:grpSpPr>
          <a:xfrm rot="0">
            <a:off x="9415145" y="1722120"/>
            <a:ext cx="2221865" cy="1232535"/>
            <a:chOff x="13380" y="7821"/>
            <a:chExt cx="5494" cy="3046"/>
          </a:xfrm>
          <a:solidFill>
            <a:srgbClr val="253D99">
              <a:alpha val="10000"/>
            </a:srgbClr>
          </a:solidFill>
        </p:grpSpPr>
        <p:grpSp>
          <p:nvGrpSpPr>
            <p:cNvPr id="29" name="组合 28"/>
            <p:cNvGrpSpPr/>
            <p:nvPr/>
          </p:nvGrpSpPr>
          <p:grpSpPr>
            <a:xfrm>
              <a:off x="13380" y="7821"/>
              <a:ext cx="5494" cy="390"/>
              <a:chOff x="13380" y="7821"/>
              <a:chExt cx="5494" cy="390"/>
            </a:xfrm>
            <a:grpFill/>
          </p:grpSpPr>
          <p:sp>
            <p:nvSpPr>
              <p:cNvPr id="30" name="矩形 29"/>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矩形 36"/>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9" name="组合 38"/>
            <p:cNvGrpSpPr/>
            <p:nvPr/>
          </p:nvGrpSpPr>
          <p:grpSpPr>
            <a:xfrm>
              <a:off x="13380" y="8485"/>
              <a:ext cx="5494" cy="390"/>
              <a:chOff x="13380" y="7821"/>
              <a:chExt cx="5494" cy="390"/>
            </a:xfrm>
            <a:grpFill/>
          </p:grpSpPr>
          <p:sp>
            <p:nvSpPr>
              <p:cNvPr id="40" name="矩形 39"/>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9" name="组合 48"/>
            <p:cNvGrpSpPr/>
            <p:nvPr/>
          </p:nvGrpSpPr>
          <p:grpSpPr>
            <a:xfrm>
              <a:off x="13380" y="9149"/>
              <a:ext cx="5494" cy="390"/>
              <a:chOff x="13380" y="7821"/>
              <a:chExt cx="5494" cy="390"/>
            </a:xfrm>
            <a:grpFill/>
          </p:grpSpPr>
          <p:sp>
            <p:nvSpPr>
              <p:cNvPr id="50" name="矩形 49"/>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矩形 52"/>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9" name="组合 58"/>
            <p:cNvGrpSpPr/>
            <p:nvPr/>
          </p:nvGrpSpPr>
          <p:grpSpPr>
            <a:xfrm>
              <a:off x="13380" y="9813"/>
              <a:ext cx="5494" cy="390"/>
              <a:chOff x="13380" y="7821"/>
              <a:chExt cx="5494" cy="390"/>
            </a:xfrm>
            <a:grpFill/>
          </p:grpSpPr>
          <p:sp>
            <p:nvSpPr>
              <p:cNvPr id="60" name="矩形 59"/>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矩形 66"/>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矩形 67"/>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矩形 69"/>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1" name="组合 70"/>
            <p:cNvGrpSpPr/>
            <p:nvPr/>
          </p:nvGrpSpPr>
          <p:grpSpPr>
            <a:xfrm>
              <a:off x="13380" y="10477"/>
              <a:ext cx="5494" cy="390"/>
              <a:chOff x="13380" y="7821"/>
              <a:chExt cx="5494" cy="390"/>
            </a:xfrm>
            <a:grpFill/>
          </p:grpSpPr>
          <p:sp>
            <p:nvSpPr>
              <p:cNvPr id="72" name="矩形 71"/>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8" name="矩形 77"/>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9" name="矩形 78"/>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0" name="矩形 79"/>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1" name="矩形 80"/>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569595" y="5038090"/>
            <a:ext cx="1951355" cy="1000125"/>
            <a:chOff x="807" y="8054"/>
            <a:chExt cx="3073" cy="1575"/>
          </a:xfrm>
        </p:grpSpPr>
        <p:sp>
          <p:nvSpPr>
            <p:cNvPr id="21" name="矩形 20"/>
            <p:cNvSpPr/>
            <p:nvPr/>
          </p:nvSpPr>
          <p:spPr>
            <a:xfrm>
              <a:off x="939" y="8054"/>
              <a:ext cx="2941" cy="822"/>
            </a:xfrm>
            <a:prstGeom prst="rect">
              <a:avLst/>
            </a:prstGeom>
          </p:spPr>
          <p:txBody>
            <a:bodyPr wrap="square" lIns="91440" tIns="45720" rIns="91440" bIns="45720">
              <a:spAutoFit/>
            </a:bodyPr>
            <a:p>
              <a:pPr>
                <a:lnSpc>
                  <a:spcPct val="10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Printing machine + SMT Mounter</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矩形 9"/>
            <p:cNvSpPr/>
            <p:nvPr/>
          </p:nvSpPr>
          <p:spPr>
            <a:xfrm>
              <a:off x="939" y="8939"/>
              <a:ext cx="2822" cy="550"/>
            </a:xfrm>
            <a:prstGeom prst="rect">
              <a:avLst/>
            </a:prstGeom>
          </p:spPr>
          <p:txBody>
            <a:bodyPr wrap="square" lIns="91440" tIns="45720" rIns="91440" bIns="45720">
              <a:spAutoFit/>
            </a:bodyPr>
            <a:p>
              <a:pPr>
                <a:lnSpc>
                  <a:spcPct val="12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Reflow + AOI</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矩形 16"/>
            <p:cNvSpPr/>
            <p:nvPr/>
          </p:nvSpPr>
          <p:spPr>
            <a:xfrm>
              <a:off x="822" y="8055"/>
              <a:ext cx="3058" cy="1575"/>
            </a:xfrm>
            <a:prstGeom prst="rect">
              <a:avLst/>
            </a:prstGeom>
            <a:noFill/>
            <a:ln>
              <a:solidFill>
                <a:srgbClr val="253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0" name="直接连接符 19"/>
            <p:cNvCxnSpPr>
              <a:stCxn id="17" idx="1"/>
              <a:endCxn id="17" idx="3"/>
            </p:cNvCxnSpPr>
            <p:nvPr/>
          </p:nvCxnSpPr>
          <p:spPr>
            <a:xfrm>
              <a:off x="807" y="8843"/>
              <a:ext cx="3058" cy="0"/>
            </a:xfrm>
            <a:prstGeom prst="line">
              <a:avLst/>
            </a:prstGeom>
            <a:ln>
              <a:solidFill>
                <a:srgbClr val="253D99"/>
              </a:solidFill>
            </a:ln>
          </p:spPr>
          <p:style>
            <a:lnRef idx="1">
              <a:schemeClr val="accent1"/>
            </a:lnRef>
            <a:fillRef idx="0">
              <a:schemeClr val="accent1"/>
            </a:fillRef>
            <a:effectRef idx="0">
              <a:schemeClr val="accent1"/>
            </a:effectRef>
            <a:fontRef idx="minor">
              <a:schemeClr val="tx1"/>
            </a:fontRef>
          </p:style>
        </p:cxnSp>
      </p:grpSp>
      <p:pic>
        <p:nvPicPr>
          <p:cNvPr id="15" name="图片 14" descr="未标53251"/>
          <p:cNvPicPr>
            <a:picLocks noChangeAspect="1"/>
          </p:cNvPicPr>
          <p:nvPr/>
        </p:nvPicPr>
        <p:blipFill>
          <a:blip r:embed="rId1"/>
          <a:stretch>
            <a:fillRect/>
          </a:stretch>
        </p:blipFill>
        <p:spPr>
          <a:xfrm>
            <a:off x="-24765" y="-11430"/>
            <a:ext cx="3099435" cy="4186555"/>
          </a:xfrm>
          <a:prstGeom prst="rect">
            <a:avLst/>
          </a:prstGeom>
        </p:spPr>
      </p:pic>
      <p:pic>
        <p:nvPicPr>
          <p:cNvPr id="30" name="图片 29" descr="1"/>
          <p:cNvPicPr>
            <a:picLocks noChangeAspect="1"/>
          </p:cNvPicPr>
          <p:nvPr/>
        </p:nvPicPr>
        <p:blipFill>
          <a:blip r:embed="rId2"/>
          <a:stretch>
            <a:fillRect/>
          </a:stretch>
        </p:blipFill>
        <p:spPr>
          <a:xfrm>
            <a:off x="3037840" y="-9525"/>
            <a:ext cx="3099435" cy="4184650"/>
          </a:xfrm>
          <a:prstGeom prst="rect">
            <a:avLst/>
          </a:prstGeom>
        </p:spPr>
      </p:pic>
      <p:pic>
        <p:nvPicPr>
          <p:cNvPr id="16" name="图片 15" descr="1"/>
          <p:cNvPicPr>
            <a:picLocks noChangeAspect="1"/>
          </p:cNvPicPr>
          <p:nvPr/>
        </p:nvPicPr>
        <p:blipFill>
          <a:blip r:embed="rId3"/>
          <a:stretch>
            <a:fillRect/>
          </a:stretch>
        </p:blipFill>
        <p:spPr>
          <a:xfrm>
            <a:off x="6100445" y="-11430"/>
            <a:ext cx="3099435" cy="4186555"/>
          </a:xfrm>
          <a:prstGeom prst="rect">
            <a:avLst/>
          </a:prstGeom>
        </p:spPr>
      </p:pic>
      <p:pic>
        <p:nvPicPr>
          <p:cNvPr id="29" name="图片 28" descr="2"/>
          <p:cNvPicPr>
            <a:picLocks noChangeAspect="1"/>
          </p:cNvPicPr>
          <p:nvPr/>
        </p:nvPicPr>
        <p:blipFill>
          <a:blip r:embed="rId4"/>
          <a:stretch>
            <a:fillRect/>
          </a:stretch>
        </p:blipFill>
        <p:spPr>
          <a:xfrm>
            <a:off x="9163050" y="-9525"/>
            <a:ext cx="3098800" cy="4184650"/>
          </a:xfrm>
          <a:prstGeom prst="rect">
            <a:avLst/>
          </a:prstGeom>
        </p:spPr>
      </p:pic>
      <p:cxnSp>
        <p:nvCxnSpPr>
          <p:cNvPr id="41" name="直接连接符 40"/>
          <p:cNvCxnSpPr/>
          <p:nvPr/>
        </p:nvCxnSpPr>
        <p:spPr>
          <a:xfrm>
            <a:off x="3036570" y="-59055"/>
            <a:ext cx="0" cy="4238625"/>
          </a:xfrm>
          <a:prstGeom prst="line">
            <a:avLst/>
          </a:prstGeom>
          <a:ln w="15875">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103620" y="-59055"/>
            <a:ext cx="0" cy="4238625"/>
          </a:xfrm>
          <a:prstGeom prst="line">
            <a:avLst/>
          </a:prstGeom>
          <a:ln w="15875">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9170670" y="-59055"/>
            <a:ext cx="0" cy="4238625"/>
          </a:xfrm>
          <a:prstGeom prst="line">
            <a:avLst/>
          </a:prstGeom>
          <a:ln w="15875">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24765" y="2053590"/>
            <a:ext cx="3070860" cy="0"/>
          </a:xfrm>
          <a:prstGeom prst="line">
            <a:avLst/>
          </a:prstGeom>
          <a:ln w="19050">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037840" y="2158365"/>
            <a:ext cx="3070860" cy="0"/>
          </a:xfrm>
          <a:prstGeom prst="line">
            <a:avLst/>
          </a:prstGeom>
          <a:ln w="19050">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6095365" y="2129790"/>
            <a:ext cx="3070860" cy="0"/>
          </a:xfrm>
          <a:prstGeom prst="line">
            <a:avLst/>
          </a:prstGeom>
          <a:ln w="19050">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9171305" y="2053590"/>
            <a:ext cx="3070860" cy="0"/>
          </a:xfrm>
          <a:prstGeom prst="line">
            <a:avLst/>
          </a:prstGeom>
          <a:ln w="19050">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4587875" y="2139315"/>
            <a:ext cx="0" cy="2030730"/>
          </a:xfrm>
          <a:prstGeom prst="line">
            <a:avLst/>
          </a:prstGeom>
          <a:ln w="15875">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0445750" y="2045970"/>
            <a:ext cx="0" cy="2114550"/>
          </a:xfrm>
          <a:prstGeom prst="line">
            <a:avLst/>
          </a:prstGeom>
          <a:ln w="15875">
            <a:solidFill>
              <a:srgbClr val="253D99"/>
            </a:solidFill>
          </a:ln>
        </p:spPr>
        <p:style>
          <a:lnRef idx="1">
            <a:schemeClr val="accent1"/>
          </a:lnRef>
          <a:fillRef idx="0">
            <a:schemeClr val="accent1"/>
          </a:fillRef>
          <a:effectRef idx="0">
            <a:schemeClr val="accent1"/>
          </a:effectRef>
          <a:fontRef idx="minor">
            <a:schemeClr val="tx1"/>
          </a:fontRef>
        </p:style>
      </p:cxnSp>
      <p:sp>
        <p:nvSpPr>
          <p:cNvPr id="40" name="矩形 39"/>
          <p:cNvSpPr/>
          <p:nvPr/>
        </p:nvSpPr>
        <p:spPr>
          <a:xfrm>
            <a:off x="-12700" y="0"/>
            <a:ext cx="12217400" cy="4317365"/>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8" name="组合 47"/>
          <p:cNvGrpSpPr/>
          <p:nvPr/>
        </p:nvGrpSpPr>
        <p:grpSpPr>
          <a:xfrm>
            <a:off x="2709545" y="5019040"/>
            <a:ext cx="3312160" cy="1019175"/>
            <a:chOff x="4211" y="8024"/>
            <a:chExt cx="5216" cy="1605"/>
          </a:xfrm>
        </p:grpSpPr>
        <p:sp>
          <p:nvSpPr>
            <p:cNvPr id="11" name="矩形 10"/>
            <p:cNvSpPr/>
            <p:nvPr/>
          </p:nvSpPr>
          <p:spPr>
            <a:xfrm>
              <a:off x="4886" y="8024"/>
              <a:ext cx="3871" cy="822"/>
            </a:xfrm>
            <a:prstGeom prst="rect">
              <a:avLst/>
            </a:prstGeom>
          </p:spPr>
          <p:txBody>
            <a:bodyPr wrap="square" lIns="91440" tIns="45720" rIns="91440" bIns="45720">
              <a:spAutoFit/>
            </a:bodyPr>
            <a:p>
              <a:pPr>
                <a:lnSpc>
                  <a:spcPct val="10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Automatic solder paste printing machine</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4211" y="8864"/>
              <a:ext cx="2607" cy="753"/>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Three integrated container</a:t>
              </a:r>
              <a:r>
                <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矩形 17"/>
            <p:cNvSpPr/>
            <p:nvPr/>
          </p:nvSpPr>
          <p:spPr>
            <a:xfrm>
              <a:off x="4214" y="8055"/>
              <a:ext cx="5099" cy="1575"/>
            </a:xfrm>
            <a:prstGeom prst="rect">
              <a:avLst/>
            </a:prstGeom>
            <a:noFill/>
            <a:ln>
              <a:solidFill>
                <a:srgbClr val="253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2" name="直接连接符 21"/>
            <p:cNvCxnSpPr/>
            <p:nvPr/>
          </p:nvCxnSpPr>
          <p:spPr>
            <a:xfrm flipV="1">
              <a:off x="4213" y="8818"/>
              <a:ext cx="5115" cy="15"/>
            </a:xfrm>
            <a:prstGeom prst="line">
              <a:avLst/>
            </a:prstGeom>
            <a:ln>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767" y="8835"/>
              <a:ext cx="0" cy="795"/>
            </a:xfrm>
            <a:prstGeom prst="line">
              <a:avLst/>
            </a:prstGeom>
            <a:ln>
              <a:solidFill>
                <a:srgbClr val="253D99"/>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6821" y="8864"/>
              <a:ext cx="2607" cy="753"/>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Automatic screw locking machine</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7" name="组合 46"/>
          <p:cNvGrpSpPr/>
          <p:nvPr/>
        </p:nvGrpSpPr>
        <p:grpSpPr>
          <a:xfrm>
            <a:off x="6153150" y="5038725"/>
            <a:ext cx="2581275" cy="999490"/>
            <a:chOff x="9418" y="8055"/>
            <a:chExt cx="4065" cy="1574"/>
          </a:xfrm>
        </p:grpSpPr>
        <p:sp>
          <p:nvSpPr>
            <p:cNvPr id="13" name="矩形 12"/>
            <p:cNvSpPr/>
            <p:nvPr/>
          </p:nvSpPr>
          <p:spPr>
            <a:xfrm>
              <a:off x="9490" y="8114"/>
              <a:ext cx="2251" cy="753"/>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Automatic learning tester   </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p:nvPr/>
          </p:nvSpPr>
          <p:spPr>
            <a:xfrm>
              <a:off x="10355" y="8891"/>
              <a:ext cx="2551" cy="550"/>
            </a:xfrm>
            <a:prstGeom prst="rect">
              <a:avLst/>
            </a:prstGeom>
          </p:spPr>
          <p:txBody>
            <a:bodyPr wrap="square" lIns="91440" tIns="45720" rIns="91440" bIns="45720">
              <a:spAutoFit/>
            </a:bodyPr>
            <a:p>
              <a:pPr>
                <a:lnSpc>
                  <a:spcPct val="12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Wave soldering</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9" name="矩形 18"/>
            <p:cNvSpPr/>
            <p:nvPr/>
          </p:nvSpPr>
          <p:spPr>
            <a:xfrm>
              <a:off x="9433" y="8055"/>
              <a:ext cx="4050" cy="1575"/>
            </a:xfrm>
            <a:prstGeom prst="rect">
              <a:avLst/>
            </a:prstGeom>
            <a:noFill/>
            <a:ln>
              <a:solidFill>
                <a:srgbClr val="253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3" name="直接连接符 22"/>
            <p:cNvCxnSpPr/>
            <p:nvPr/>
          </p:nvCxnSpPr>
          <p:spPr>
            <a:xfrm>
              <a:off x="9418" y="8858"/>
              <a:ext cx="4065" cy="0"/>
            </a:xfrm>
            <a:prstGeom prst="line">
              <a:avLst/>
            </a:prstGeom>
            <a:ln>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1741" y="8069"/>
              <a:ext cx="0" cy="795"/>
            </a:xfrm>
            <a:prstGeom prst="line">
              <a:avLst/>
            </a:prstGeom>
            <a:ln>
              <a:solidFill>
                <a:srgbClr val="253D99"/>
              </a:solidFill>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11755" y="8099"/>
              <a:ext cx="1637" cy="753"/>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Key aging </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test</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44" name="组合 43"/>
          <p:cNvGrpSpPr/>
          <p:nvPr/>
        </p:nvGrpSpPr>
        <p:grpSpPr>
          <a:xfrm>
            <a:off x="8951595" y="5038725"/>
            <a:ext cx="2512695" cy="999490"/>
            <a:chOff x="13917" y="8055"/>
            <a:chExt cx="3957" cy="1574"/>
          </a:xfrm>
        </p:grpSpPr>
        <p:sp>
          <p:nvSpPr>
            <p:cNvPr id="31" name="矩形 30"/>
            <p:cNvSpPr/>
            <p:nvPr/>
          </p:nvSpPr>
          <p:spPr>
            <a:xfrm>
              <a:off x="14004" y="8189"/>
              <a:ext cx="3871" cy="550"/>
            </a:xfrm>
            <a:prstGeom prst="rect">
              <a:avLst/>
            </a:prstGeom>
          </p:spPr>
          <p:txBody>
            <a:bodyPr wrap="square" lIns="91440" tIns="45720" rIns="91440" bIns="45720">
              <a:spAutoFit/>
            </a:bodyPr>
            <a:p>
              <a:pPr>
                <a:lnSpc>
                  <a:spcPct val="120000"/>
                </a:lnSpc>
                <a:spcBef>
                  <a:spcPts val="0"/>
                </a:spcBef>
                <a:spcAft>
                  <a:spcPts val="0"/>
                </a:spcAft>
              </a:pPr>
              <a:r>
                <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LCR</a:t>
              </a:r>
              <a:endPar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2" name="矩形 31"/>
            <p:cNvSpPr/>
            <p:nvPr/>
          </p:nvSpPr>
          <p:spPr>
            <a:xfrm>
              <a:off x="13929" y="8864"/>
              <a:ext cx="1754" cy="753"/>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Measuring instrument</a:t>
              </a:r>
              <a:r>
                <a:rPr 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3" name="矩形 32"/>
            <p:cNvSpPr/>
            <p:nvPr/>
          </p:nvSpPr>
          <p:spPr>
            <a:xfrm>
              <a:off x="13917" y="8055"/>
              <a:ext cx="3720" cy="1575"/>
            </a:xfrm>
            <a:prstGeom prst="rect">
              <a:avLst/>
            </a:prstGeom>
            <a:noFill/>
            <a:ln>
              <a:solidFill>
                <a:srgbClr val="253D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4" name="直接连接符 33"/>
            <p:cNvCxnSpPr/>
            <p:nvPr/>
          </p:nvCxnSpPr>
          <p:spPr>
            <a:xfrm>
              <a:off x="13917" y="8843"/>
              <a:ext cx="3720" cy="0"/>
            </a:xfrm>
            <a:prstGeom prst="line">
              <a:avLst/>
            </a:prstGeom>
            <a:ln>
              <a:solidFill>
                <a:srgbClr val="253D99"/>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5705" y="8835"/>
              <a:ext cx="0" cy="795"/>
            </a:xfrm>
            <a:prstGeom prst="line">
              <a:avLst/>
            </a:prstGeom>
            <a:ln>
              <a:solidFill>
                <a:srgbClr val="253D99"/>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5729" y="9044"/>
              <a:ext cx="2057" cy="448"/>
            </a:xfrm>
            <a:prstGeom prst="rect">
              <a:avLst/>
            </a:prstGeom>
          </p:spPr>
          <p:txBody>
            <a:bodyPr wrap="square" lIns="91440" tIns="45720" rIns="91440" bIns="45720">
              <a:spAutoFit/>
            </a:bodyPr>
            <a:p>
              <a:pPr>
                <a:lnSpc>
                  <a:spcPct val="90000"/>
                </a:lnSpc>
                <a:spcBef>
                  <a:spcPts val="0"/>
                </a:spcBef>
                <a:spcAft>
                  <a:spcPts val="0"/>
                </a:spcAft>
              </a:pPr>
              <a:r>
                <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Oscilloscope</a:t>
              </a:r>
              <a:endParaRPr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222"/>
          <p:cNvPicPr>
            <a:picLocks noChangeAspect="1"/>
          </p:cNvPicPr>
          <p:nvPr/>
        </p:nvPicPr>
        <p:blipFill>
          <a:blip r:embed="rId1"/>
          <a:stretch>
            <a:fillRect/>
          </a:stretch>
        </p:blipFill>
        <p:spPr>
          <a:xfrm>
            <a:off x="0" y="0"/>
            <a:ext cx="12249785" cy="6858000"/>
          </a:xfrm>
          <a:prstGeom prst="rect">
            <a:avLst/>
          </a:prstGeom>
        </p:spPr>
      </p:pic>
      <p:sp>
        <p:nvSpPr>
          <p:cNvPr id="29" name="矩形 28"/>
          <p:cNvSpPr/>
          <p:nvPr/>
        </p:nvSpPr>
        <p:spPr>
          <a:xfrm>
            <a:off x="0" y="0"/>
            <a:ext cx="12192635" cy="6858635"/>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组 4"/>
          <p:cNvPicPr>
            <a:picLocks noChangeAspect="1"/>
          </p:cNvPicPr>
          <p:nvPr/>
        </p:nvPicPr>
        <p:blipFill>
          <a:blip r:embed="rId2"/>
          <a:stretch>
            <a:fillRect/>
          </a:stretch>
        </p:blipFill>
        <p:spPr>
          <a:xfrm>
            <a:off x="3603943" y="1280795"/>
            <a:ext cx="5098415" cy="5271135"/>
          </a:xfrm>
          <a:prstGeom prst="rect">
            <a:avLst/>
          </a:prstGeom>
        </p:spPr>
      </p:pic>
      <p:sp>
        <p:nvSpPr>
          <p:cNvPr id="6" name="文本框 5"/>
          <p:cNvSpPr txBox="1"/>
          <p:nvPr>
            <p:custDataLst>
              <p:tags r:id="rId3"/>
            </p:custDataLst>
          </p:nvPr>
        </p:nvSpPr>
        <p:spPr>
          <a:xfrm>
            <a:off x="3999230" y="634365"/>
            <a:ext cx="4193540"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rPr>
              <a:t>Production </a:t>
            </a:r>
            <a:r>
              <a:rPr lang="en-US" altLang="zh-CN" sz="3200" b="1" dirty="0">
                <a:solidFill>
                  <a:srgbClr val="1B2B85"/>
                </a:solidFill>
                <a:uFillTx/>
                <a:latin typeface="Arial" panose="020B0604020202020204" pitchFamily="34" charset="0"/>
                <a:ea typeface="微软雅黑" panose="020B0503020204020204" pitchFamily="34" charset="-122"/>
              </a:rPr>
              <a:t>P</a:t>
            </a:r>
            <a:r>
              <a:rPr lang="zh-CN" altLang="en-US" sz="3200" b="1" dirty="0">
                <a:solidFill>
                  <a:srgbClr val="1B2B85"/>
                </a:solidFill>
                <a:uFillTx/>
                <a:latin typeface="Arial" panose="020B0604020202020204" pitchFamily="34" charset="0"/>
                <a:ea typeface="微软雅黑" panose="020B0503020204020204" pitchFamily="34" charset="-122"/>
              </a:rPr>
              <a:t>rocess</a:t>
            </a:r>
            <a:endParaRPr lang="zh-CN" altLang="en-US" sz="3200" b="1" dirty="0">
              <a:solidFill>
                <a:srgbClr val="1B2B85"/>
              </a:solidFill>
              <a:uFillTx/>
              <a:latin typeface="Arial" panose="020B0604020202020204" pitchFamily="34" charset="0"/>
              <a:ea typeface="微软雅黑" panose="020B0503020204020204" pitchFamily="34" charset="-122"/>
            </a:endParaRPr>
          </a:p>
        </p:txBody>
      </p:sp>
      <p:cxnSp>
        <p:nvCxnSpPr>
          <p:cNvPr id="7" name="直接连接符 6"/>
          <p:cNvCxnSpPr/>
          <p:nvPr/>
        </p:nvCxnSpPr>
        <p:spPr>
          <a:xfrm>
            <a:off x="4253230" y="1211580"/>
            <a:ext cx="3743325"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pic>
        <p:nvPicPr>
          <p:cNvPr id="19" name="图片 18" descr="5"/>
          <p:cNvPicPr>
            <a:picLocks noChangeAspect="1"/>
          </p:cNvPicPr>
          <p:nvPr/>
        </p:nvPicPr>
        <p:blipFill>
          <a:blip r:embed="rId4"/>
          <a:stretch>
            <a:fillRect/>
          </a:stretch>
        </p:blipFill>
        <p:spPr>
          <a:xfrm>
            <a:off x="9222740" y="2604135"/>
            <a:ext cx="2143125" cy="1512570"/>
          </a:xfrm>
          <a:prstGeom prst="rect">
            <a:avLst/>
          </a:prstGeom>
        </p:spPr>
      </p:pic>
      <p:pic>
        <p:nvPicPr>
          <p:cNvPr id="20" name="图片 19" descr="6"/>
          <p:cNvPicPr>
            <a:picLocks noChangeAspect="1"/>
          </p:cNvPicPr>
          <p:nvPr/>
        </p:nvPicPr>
        <p:blipFill>
          <a:blip r:embed="rId5"/>
          <a:stretch>
            <a:fillRect/>
          </a:stretch>
        </p:blipFill>
        <p:spPr>
          <a:xfrm>
            <a:off x="9222740" y="4390390"/>
            <a:ext cx="2143125" cy="1512570"/>
          </a:xfrm>
          <a:prstGeom prst="rect">
            <a:avLst/>
          </a:prstGeom>
        </p:spPr>
      </p:pic>
      <p:pic>
        <p:nvPicPr>
          <p:cNvPr id="22" name="图片 21" descr="1"/>
          <p:cNvPicPr>
            <a:picLocks noChangeAspect="1"/>
          </p:cNvPicPr>
          <p:nvPr/>
        </p:nvPicPr>
        <p:blipFill>
          <a:blip r:embed="rId6"/>
          <a:stretch>
            <a:fillRect/>
          </a:stretch>
        </p:blipFill>
        <p:spPr>
          <a:xfrm>
            <a:off x="1307465" y="789305"/>
            <a:ext cx="2143125" cy="1512570"/>
          </a:xfrm>
          <a:prstGeom prst="rect">
            <a:avLst/>
          </a:prstGeom>
        </p:spPr>
      </p:pic>
      <p:pic>
        <p:nvPicPr>
          <p:cNvPr id="23" name="图片 22" descr="2"/>
          <p:cNvPicPr>
            <a:picLocks noChangeAspect="1"/>
          </p:cNvPicPr>
          <p:nvPr/>
        </p:nvPicPr>
        <p:blipFill>
          <a:blip r:embed="rId7"/>
          <a:stretch>
            <a:fillRect/>
          </a:stretch>
        </p:blipFill>
        <p:spPr>
          <a:xfrm>
            <a:off x="1307465" y="2604135"/>
            <a:ext cx="2143125" cy="1512570"/>
          </a:xfrm>
          <a:prstGeom prst="rect">
            <a:avLst/>
          </a:prstGeom>
        </p:spPr>
      </p:pic>
      <p:pic>
        <p:nvPicPr>
          <p:cNvPr id="24" name="图片 23" descr="3"/>
          <p:cNvPicPr>
            <a:picLocks noChangeAspect="1"/>
          </p:cNvPicPr>
          <p:nvPr/>
        </p:nvPicPr>
        <p:blipFill>
          <a:blip r:embed="rId8"/>
          <a:stretch>
            <a:fillRect/>
          </a:stretch>
        </p:blipFill>
        <p:spPr>
          <a:xfrm>
            <a:off x="1307465" y="4390390"/>
            <a:ext cx="2143125" cy="1512570"/>
          </a:xfrm>
          <a:prstGeom prst="rect">
            <a:avLst/>
          </a:prstGeom>
        </p:spPr>
      </p:pic>
      <p:pic>
        <p:nvPicPr>
          <p:cNvPr id="25" name="图片 24" descr="4"/>
          <p:cNvPicPr>
            <a:picLocks noChangeAspect="1"/>
          </p:cNvPicPr>
          <p:nvPr/>
        </p:nvPicPr>
        <p:blipFill>
          <a:blip r:embed="rId9"/>
          <a:stretch>
            <a:fillRect/>
          </a:stretch>
        </p:blipFill>
        <p:spPr>
          <a:xfrm>
            <a:off x="9222740" y="789305"/>
            <a:ext cx="2143125" cy="1512570"/>
          </a:xfrm>
          <a:prstGeom prst="rect">
            <a:avLst/>
          </a:prstGeom>
        </p:spPr>
      </p:pic>
      <p:sp>
        <p:nvSpPr>
          <p:cNvPr id="15" name="矩形 14"/>
          <p:cNvSpPr/>
          <p:nvPr/>
        </p:nvSpPr>
        <p:spPr>
          <a:xfrm>
            <a:off x="1308100" y="5390515"/>
            <a:ext cx="2142490" cy="533400"/>
          </a:xfrm>
          <a:prstGeom prst="rect">
            <a:avLst/>
          </a:prstGeom>
          <a:solidFill>
            <a:srgbClr val="1B2B85">
              <a:alpha val="85000"/>
            </a:srgbClr>
          </a:solidFill>
        </p:spPr>
        <p:txBody>
          <a:bodyPr wrap="square" lIns="91440" tIns="45720" rIns="91440" bIns="45720">
            <a:spAutoFit/>
          </a:bodyPr>
          <a:p>
            <a:pPr algn="ctr">
              <a:lnSpc>
                <a:spcPct val="12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3. </a:t>
            </a:r>
            <a:r>
              <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Welding (welding plate detection)</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矩形 13"/>
          <p:cNvSpPr/>
          <p:nvPr/>
        </p:nvSpPr>
        <p:spPr>
          <a:xfrm>
            <a:off x="1307465" y="3585210"/>
            <a:ext cx="2143125" cy="533400"/>
          </a:xfrm>
          <a:prstGeom prst="rect">
            <a:avLst/>
          </a:prstGeom>
          <a:solidFill>
            <a:srgbClr val="1B2B85">
              <a:alpha val="85000"/>
            </a:srgbClr>
          </a:solidFill>
        </p:spPr>
        <p:txBody>
          <a:bodyPr wrap="square" lIns="91440" tIns="45720" rIns="91440" bIns="45720">
            <a:spAutoFit/>
          </a:bodyPr>
          <a:p>
            <a:pPr algn="ctr">
              <a:lnSpc>
                <a:spcPct val="120000"/>
              </a:lnSpc>
              <a:spcBef>
                <a:spcPts val="0"/>
              </a:spcBef>
              <a:spcAft>
                <a:spcPts val="0"/>
              </a:spcAft>
            </a:pPr>
            <a:r>
              <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2. </a:t>
            </a:r>
            <a:r>
              <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SMT machine (board detection)</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矩形 20"/>
          <p:cNvSpPr/>
          <p:nvPr/>
        </p:nvSpPr>
        <p:spPr>
          <a:xfrm>
            <a:off x="1306830" y="1989455"/>
            <a:ext cx="2144395" cy="312420"/>
          </a:xfrm>
          <a:prstGeom prst="rect">
            <a:avLst/>
          </a:prstGeom>
          <a:solidFill>
            <a:srgbClr val="1B2B85">
              <a:alpha val="85000"/>
            </a:srgbClr>
          </a:solidFill>
        </p:spPr>
        <p:txBody>
          <a:bodyPr wrap="square" lIns="91440" tIns="45720" rIns="91440" bIns="45720">
            <a:spAutoFit/>
          </a:bodyPr>
          <a:p>
            <a:pPr algn="ctr">
              <a:lnSpc>
                <a:spcPct val="120000"/>
              </a:lnSpc>
              <a:spcBef>
                <a:spcPts val="0"/>
              </a:spcBef>
              <a:spcAft>
                <a:spcPts val="0"/>
              </a:spcAft>
            </a:pPr>
            <a:r>
              <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 </a:t>
            </a:r>
            <a:r>
              <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Raw material</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矩形 15"/>
          <p:cNvSpPr/>
          <p:nvPr/>
        </p:nvSpPr>
        <p:spPr>
          <a:xfrm>
            <a:off x="9222740" y="1779905"/>
            <a:ext cx="2143760" cy="533400"/>
          </a:xfrm>
          <a:prstGeom prst="rect">
            <a:avLst/>
          </a:prstGeom>
          <a:solidFill>
            <a:srgbClr val="1B2B85">
              <a:alpha val="85000"/>
            </a:srgbClr>
          </a:solidFill>
        </p:spPr>
        <p:txBody>
          <a:bodyPr wrap="square" lIns="91440" tIns="45720" rIns="91440" bIns="45720">
            <a:spAutoFit/>
          </a:bodyPr>
          <a:p>
            <a:pPr algn="ctr">
              <a:lnSpc>
                <a:spcPct val="120000"/>
              </a:lnSpc>
              <a:spcBef>
                <a:spcPts val="0"/>
              </a:spcBef>
              <a:spcAft>
                <a:spcPts val="0"/>
              </a:spcAft>
            </a:pPr>
            <a:r>
              <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Assembly (test before assembly)</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矩形 16"/>
          <p:cNvSpPr/>
          <p:nvPr/>
        </p:nvSpPr>
        <p:spPr>
          <a:xfrm>
            <a:off x="9222740" y="3804285"/>
            <a:ext cx="2143760" cy="312420"/>
          </a:xfrm>
          <a:prstGeom prst="rect">
            <a:avLst/>
          </a:prstGeom>
          <a:solidFill>
            <a:srgbClr val="1B2B85">
              <a:alpha val="85000"/>
            </a:srgbClr>
          </a:solidFill>
        </p:spPr>
        <p:txBody>
          <a:bodyPr wrap="square" lIns="91440" tIns="45720" rIns="91440" bIns="45720">
            <a:spAutoFit/>
          </a:bodyPr>
          <a:p>
            <a:pPr algn="ctr">
              <a:lnSpc>
                <a:spcPct val="120000"/>
              </a:lnSpc>
              <a:spcBef>
                <a:spcPts val="0"/>
              </a:spcBef>
              <a:spcAft>
                <a:spcPts val="0"/>
              </a:spcAft>
            </a:pPr>
            <a:r>
              <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5. </a:t>
            </a:r>
            <a:r>
              <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Product packaging</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矩形 17"/>
          <p:cNvSpPr/>
          <p:nvPr/>
        </p:nvSpPr>
        <p:spPr>
          <a:xfrm>
            <a:off x="9223058" y="5152390"/>
            <a:ext cx="2142490" cy="755015"/>
          </a:xfrm>
          <a:prstGeom prst="rect">
            <a:avLst/>
          </a:prstGeom>
          <a:solidFill>
            <a:srgbClr val="1B2B85">
              <a:alpha val="85000"/>
            </a:srgbClr>
          </a:solidFill>
        </p:spPr>
        <p:txBody>
          <a:bodyPr wrap="square" lIns="91440" tIns="45720" rIns="91440" bIns="45720">
            <a:spAutoFit/>
          </a:bodyPr>
          <a:p>
            <a:pPr algn="ctr">
              <a:lnSpc>
                <a:spcPct val="120000"/>
              </a:lnSpc>
              <a:spcBef>
                <a:spcPts val="0"/>
              </a:spcBef>
              <a:spcAft>
                <a:spcPts val="0"/>
              </a:spcAft>
            </a:pPr>
            <a:r>
              <a:rPr 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6. </a:t>
            </a:r>
            <a:r>
              <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Warehousing of finished products (inspection before warehousing)</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635" y="3974465"/>
            <a:ext cx="12192635" cy="291211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0" y="3974465"/>
            <a:ext cx="12192000" cy="2883535"/>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右箭头 48"/>
          <p:cNvSpPr/>
          <p:nvPr/>
        </p:nvSpPr>
        <p:spPr>
          <a:xfrm>
            <a:off x="581025" y="2844483"/>
            <a:ext cx="11021695" cy="140335"/>
          </a:xfrm>
          <a:prstGeom prst="rightArrow">
            <a:avLst/>
          </a:prstGeom>
          <a:solidFill>
            <a:srgbClr val="1B2B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custDataLst>
              <p:tags r:id="rId1"/>
            </p:custDataLst>
          </p:nvPr>
        </p:nvSpPr>
        <p:spPr>
          <a:xfrm>
            <a:off x="325755" y="4263390"/>
            <a:ext cx="4613910"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2800" b="1" dirty="0">
                <a:solidFill>
                  <a:schemeClr val="bg1"/>
                </a:solidFill>
                <a:uFillTx/>
                <a:latin typeface="微软雅黑" panose="020B0503020204020204" pitchFamily="34" charset="-122"/>
                <a:ea typeface="微软雅黑" panose="020B0503020204020204" pitchFamily="34" charset="-122"/>
              </a:rPr>
              <a:t>Quality </a:t>
            </a:r>
            <a:r>
              <a:rPr lang="en-US" altLang="zh-CN" sz="2800" b="1" dirty="0">
                <a:solidFill>
                  <a:schemeClr val="bg1"/>
                </a:solidFill>
                <a:uFillTx/>
                <a:latin typeface="微软雅黑" panose="020B0503020204020204" pitchFamily="34" charset="-122"/>
                <a:ea typeface="微软雅黑" panose="020B0503020204020204" pitchFamily="34" charset="-122"/>
              </a:rPr>
              <a:t>M</a:t>
            </a:r>
            <a:r>
              <a:rPr lang="zh-CN" altLang="en-US" sz="2800" b="1" dirty="0">
                <a:solidFill>
                  <a:schemeClr val="bg1"/>
                </a:solidFill>
                <a:uFillTx/>
                <a:latin typeface="微软雅黑" panose="020B0503020204020204" pitchFamily="34" charset="-122"/>
                <a:ea typeface="微软雅黑" panose="020B0503020204020204" pitchFamily="34" charset="-122"/>
              </a:rPr>
              <a:t>anagement</a:t>
            </a:r>
            <a:endParaRPr lang="zh-CN" altLang="en-US" sz="2800" b="1" dirty="0">
              <a:solidFill>
                <a:schemeClr val="bg1"/>
              </a:solidFill>
              <a:uFillTx/>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800100" y="4850130"/>
            <a:ext cx="371919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descr="1"/>
          <p:cNvPicPr>
            <a:picLocks noChangeAspect="1"/>
          </p:cNvPicPr>
          <p:nvPr/>
        </p:nvPicPr>
        <p:blipFill>
          <a:blip r:embed="rId2"/>
          <a:stretch>
            <a:fillRect/>
          </a:stretch>
        </p:blipFill>
        <p:spPr>
          <a:xfrm>
            <a:off x="800100" y="889635"/>
            <a:ext cx="1804670" cy="1203325"/>
          </a:xfrm>
          <a:prstGeom prst="rect">
            <a:avLst/>
          </a:prstGeom>
        </p:spPr>
      </p:pic>
      <p:pic>
        <p:nvPicPr>
          <p:cNvPr id="3" name="图片 2" descr="2"/>
          <p:cNvPicPr>
            <a:picLocks noChangeAspect="1"/>
          </p:cNvPicPr>
          <p:nvPr/>
        </p:nvPicPr>
        <p:blipFill>
          <a:blip r:embed="rId3"/>
          <a:stretch>
            <a:fillRect/>
          </a:stretch>
        </p:blipFill>
        <p:spPr>
          <a:xfrm>
            <a:off x="2573020" y="889635"/>
            <a:ext cx="1804670" cy="1203325"/>
          </a:xfrm>
          <a:prstGeom prst="rect">
            <a:avLst/>
          </a:prstGeom>
        </p:spPr>
      </p:pic>
      <p:pic>
        <p:nvPicPr>
          <p:cNvPr id="4" name="图片 3" descr="3"/>
          <p:cNvPicPr>
            <a:picLocks noChangeAspect="1"/>
          </p:cNvPicPr>
          <p:nvPr/>
        </p:nvPicPr>
        <p:blipFill>
          <a:blip r:embed="rId4"/>
          <a:stretch>
            <a:fillRect/>
          </a:stretch>
        </p:blipFill>
        <p:spPr>
          <a:xfrm>
            <a:off x="4345940" y="889635"/>
            <a:ext cx="1804670" cy="1203325"/>
          </a:xfrm>
          <a:prstGeom prst="rect">
            <a:avLst/>
          </a:prstGeom>
        </p:spPr>
      </p:pic>
      <p:pic>
        <p:nvPicPr>
          <p:cNvPr id="5" name="图片 4" descr="4"/>
          <p:cNvPicPr>
            <a:picLocks noChangeAspect="1"/>
          </p:cNvPicPr>
          <p:nvPr/>
        </p:nvPicPr>
        <p:blipFill>
          <a:blip r:embed="rId5"/>
          <a:stretch>
            <a:fillRect/>
          </a:stretch>
        </p:blipFill>
        <p:spPr>
          <a:xfrm>
            <a:off x="6118860" y="889635"/>
            <a:ext cx="1804670" cy="1203325"/>
          </a:xfrm>
          <a:prstGeom prst="rect">
            <a:avLst/>
          </a:prstGeom>
        </p:spPr>
      </p:pic>
      <p:pic>
        <p:nvPicPr>
          <p:cNvPr id="8" name="图片 7" descr="5"/>
          <p:cNvPicPr>
            <a:picLocks noChangeAspect="1"/>
          </p:cNvPicPr>
          <p:nvPr/>
        </p:nvPicPr>
        <p:blipFill>
          <a:blip r:embed="rId6"/>
          <a:stretch>
            <a:fillRect/>
          </a:stretch>
        </p:blipFill>
        <p:spPr>
          <a:xfrm>
            <a:off x="7891780" y="889635"/>
            <a:ext cx="1804670" cy="1203325"/>
          </a:xfrm>
          <a:prstGeom prst="rect">
            <a:avLst/>
          </a:prstGeom>
        </p:spPr>
      </p:pic>
      <p:pic>
        <p:nvPicPr>
          <p:cNvPr id="10" name="图片 9" descr="6"/>
          <p:cNvPicPr>
            <a:picLocks noChangeAspect="1"/>
          </p:cNvPicPr>
          <p:nvPr/>
        </p:nvPicPr>
        <p:blipFill>
          <a:blip r:embed="rId7"/>
          <a:stretch>
            <a:fillRect/>
          </a:stretch>
        </p:blipFill>
        <p:spPr>
          <a:xfrm>
            <a:off x="9664700" y="889635"/>
            <a:ext cx="1804670" cy="1203325"/>
          </a:xfrm>
          <a:prstGeom prst="rect">
            <a:avLst/>
          </a:prstGeom>
        </p:spPr>
      </p:pic>
      <p:sp>
        <p:nvSpPr>
          <p:cNvPr id="13" name="椭圆 12"/>
          <p:cNvSpPr/>
          <p:nvPr/>
        </p:nvSpPr>
        <p:spPr>
          <a:xfrm>
            <a:off x="90487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648970" y="3086100"/>
            <a:ext cx="778510" cy="423545"/>
          </a:xfrm>
          <a:prstGeom prst="rect">
            <a:avLst/>
          </a:prstGeom>
          <a:noFill/>
        </p:spPr>
        <p:txBody>
          <a:bodyPr wrap="none" rtlCol="0" anchor="t">
            <a:spAutoFit/>
          </a:bodyPr>
          <a:p>
            <a:pPr>
              <a:lnSpc>
                <a:spcPct val="120000"/>
              </a:lnSpc>
              <a:spcBef>
                <a:spcPts val="0"/>
              </a:spcBef>
              <a:spcAft>
                <a:spcPts val="0"/>
              </a:spcAft>
            </a:pPr>
            <a:r>
              <a:rPr 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1.IQC</a:t>
            </a:r>
            <a:endParaRPr lang="en-US"/>
          </a:p>
        </p:txBody>
      </p:sp>
      <p:sp>
        <p:nvSpPr>
          <p:cNvPr id="15" name="椭圆 14"/>
          <p:cNvSpPr/>
          <p:nvPr/>
        </p:nvSpPr>
        <p:spPr>
          <a:xfrm>
            <a:off x="201104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nvSpPr>
        <p:spPr>
          <a:xfrm>
            <a:off x="1724660" y="2307273"/>
            <a:ext cx="858520" cy="423545"/>
          </a:xfrm>
          <a:prstGeom prst="rect">
            <a:avLst/>
          </a:prstGeom>
          <a:noFill/>
        </p:spPr>
        <p:txBody>
          <a:bodyPr wrap="none" rtlCol="0" anchor="t">
            <a:spAutoFit/>
          </a:bodyPr>
          <a:p>
            <a:pPr>
              <a:lnSpc>
                <a:spcPct val="120000"/>
              </a:lnSpc>
              <a:spcBef>
                <a:spcPts val="0"/>
              </a:spcBef>
              <a:spcAft>
                <a:spcPts val="0"/>
              </a:spcAft>
            </a:pPr>
            <a:r>
              <a:rPr 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2.SMT</a:t>
            </a:r>
            <a:endParaRPr lang="en-US"/>
          </a:p>
        </p:txBody>
      </p:sp>
      <p:sp>
        <p:nvSpPr>
          <p:cNvPr id="17" name="椭圆 16"/>
          <p:cNvSpPr/>
          <p:nvPr/>
        </p:nvSpPr>
        <p:spPr>
          <a:xfrm>
            <a:off x="311721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2791460" y="3086100"/>
            <a:ext cx="918210" cy="423545"/>
          </a:xfrm>
          <a:prstGeom prst="rect">
            <a:avLst/>
          </a:prstGeom>
          <a:noFill/>
        </p:spPr>
        <p:txBody>
          <a:bodyPr wrap="none" rtlCol="0" anchor="t">
            <a:spAutoFit/>
          </a:bodyPr>
          <a:p>
            <a:pPr>
              <a:lnSpc>
                <a:spcPct val="120000"/>
              </a:lnSpc>
              <a:spcBef>
                <a:spcPts val="0"/>
              </a:spcBef>
              <a:spcAft>
                <a:spcPts val="0"/>
              </a:spcAft>
            </a:pPr>
            <a:r>
              <a:rPr 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3.IPQC</a:t>
            </a:r>
            <a:endParaRPr lang="en-US"/>
          </a:p>
        </p:txBody>
      </p:sp>
      <p:sp>
        <p:nvSpPr>
          <p:cNvPr id="19" name="椭圆 18"/>
          <p:cNvSpPr/>
          <p:nvPr/>
        </p:nvSpPr>
        <p:spPr>
          <a:xfrm>
            <a:off x="422338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3894455" y="2307273"/>
            <a:ext cx="1235710" cy="423545"/>
          </a:xfrm>
          <a:prstGeom prst="rect">
            <a:avLst/>
          </a:prstGeom>
          <a:noFill/>
        </p:spPr>
        <p:txBody>
          <a:bodyPr wrap="none" rtlCol="0" anchor="t">
            <a:spAutoFit/>
          </a:bodyPr>
          <a:p>
            <a:pPr algn="l">
              <a:lnSpc>
                <a:spcPct val="120000"/>
              </a:lnSpc>
              <a:spcBef>
                <a:spcPts val="0"/>
              </a:spcBef>
              <a:spcAft>
                <a:spcPts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welding</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椭圆 20"/>
          <p:cNvSpPr/>
          <p:nvPr/>
        </p:nvSpPr>
        <p:spPr>
          <a:xfrm>
            <a:off x="532955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nvSpPr>
        <p:spPr>
          <a:xfrm>
            <a:off x="4647565" y="3006090"/>
            <a:ext cx="2234565" cy="583565"/>
          </a:xfrm>
          <a:prstGeom prst="rect">
            <a:avLst/>
          </a:prstGeom>
          <a:noFill/>
        </p:spPr>
        <p:txBody>
          <a:bodyPr wrap="none" rtlCol="0" anchor="t">
            <a:spAutoFit/>
          </a:bodyPr>
          <a:p>
            <a:pPr algn="l">
              <a:lnSpc>
                <a:spcPct val="100000"/>
              </a:lnSpc>
              <a:spcBef>
                <a:spcPts val="0"/>
              </a:spcBef>
              <a:spcAft>
                <a:spcPts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Programmed learning</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00000"/>
              </a:lnSpc>
              <a:spcBef>
                <a:spcPts val="0"/>
              </a:spcBef>
              <a:spcAft>
                <a:spcPts val="0"/>
              </a:spcAft>
            </a:pPr>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Quiescent current test</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3" name="椭圆 22"/>
          <p:cNvSpPr/>
          <p:nvPr/>
        </p:nvSpPr>
        <p:spPr>
          <a:xfrm>
            <a:off x="643572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文本框 23"/>
          <p:cNvSpPr txBox="1"/>
          <p:nvPr/>
        </p:nvSpPr>
        <p:spPr>
          <a:xfrm>
            <a:off x="6109970" y="2307273"/>
            <a:ext cx="918210" cy="423545"/>
          </a:xfrm>
          <a:prstGeom prst="rect">
            <a:avLst/>
          </a:prstGeom>
          <a:noFill/>
        </p:spPr>
        <p:txBody>
          <a:bodyPr wrap="none" rtlCol="0" anchor="t">
            <a:spAutoFit/>
          </a:bodyPr>
          <a:p>
            <a:pPr algn="l">
              <a:lnSpc>
                <a:spcPct val="120000"/>
              </a:lnSpc>
              <a:spcBef>
                <a:spcPts val="0"/>
              </a:spcBef>
              <a:spcAft>
                <a:spcPts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6.IPQC</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5" name="椭圆 24"/>
          <p:cNvSpPr/>
          <p:nvPr/>
        </p:nvSpPr>
        <p:spPr>
          <a:xfrm>
            <a:off x="754189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7174865" y="3086100"/>
            <a:ext cx="1424940" cy="423545"/>
          </a:xfrm>
          <a:prstGeom prst="rect">
            <a:avLst/>
          </a:prstGeom>
          <a:noFill/>
        </p:spPr>
        <p:txBody>
          <a:bodyPr wrap="none" rtlCol="0" anchor="t">
            <a:spAutoFit/>
          </a:bodyPr>
          <a:p>
            <a:pPr algn="l">
              <a:lnSpc>
                <a:spcPct val="120000"/>
              </a:lnSpc>
              <a:spcBef>
                <a:spcPts val="0"/>
              </a:spcBef>
              <a:spcAft>
                <a:spcPts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Assemble</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椭圆 26"/>
          <p:cNvSpPr/>
          <p:nvPr/>
        </p:nvSpPr>
        <p:spPr>
          <a:xfrm>
            <a:off x="864806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文本框 27"/>
          <p:cNvSpPr txBox="1"/>
          <p:nvPr/>
        </p:nvSpPr>
        <p:spPr>
          <a:xfrm>
            <a:off x="8147685" y="2238375"/>
            <a:ext cx="1367155" cy="561340"/>
          </a:xfrm>
          <a:prstGeom prst="rect">
            <a:avLst/>
          </a:prstGeom>
          <a:noFill/>
        </p:spPr>
        <p:txBody>
          <a:bodyPr wrap="none" rtlCol="0" anchor="t">
            <a:spAutoFit/>
          </a:bodyPr>
          <a:p>
            <a:pPr algn="l">
              <a:lnSpc>
                <a:spcPct val="90000"/>
              </a:lnSpc>
              <a:spcBef>
                <a:spcPts val="0"/>
              </a:spcBef>
              <a:spcAft>
                <a:spcPts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Finished </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90000"/>
              </a:lnSpc>
              <a:spcBef>
                <a:spcPts val="0"/>
              </a:spcBef>
              <a:spcAft>
                <a:spcPts val="0"/>
              </a:spcAft>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product test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9" name="椭圆 28"/>
          <p:cNvSpPr/>
          <p:nvPr/>
        </p:nvSpPr>
        <p:spPr>
          <a:xfrm>
            <a:off x="975423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文本框 29"/>
          <p:cNvSpPr txBox="1"/>
          <p:nvPr/>
        </p:nvSpPr>
        <p:spPr>
          <a:xfrm>
            <a:off x="9453880" y="3086100"/>
            <a:ext cx="1217295" cy="423545"/>
          </a:xfrm>
          <a:prstGeom prst="rect">
            <a:avLst/>
          </a:prstGeom>
          <a:noFill/>
        </p:spPr>
        <p:txBody>
          <a:bodyPr wrap="none" rtlCol="0" anchor="t">
            <a:spAutoFit/>
          </a:bodyPr>
          <a:p>
            <a:pPr algn="l">
              <a:lnSpc>
                <a:spcPct val="120000"/>
              </a:lnSpc>
              <a:spcBef>
                <a:spcPts val="0"/>
              </a:spcBef>
              <a:spcAft>
                <a:spcPts val="0"/>
              </a:spcAft>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Packing</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1" name="椭圆 30"/>
          <p:cNvSpPr/>
          <p:nvPr/>
        </p:nvSpPr>
        <p:spPr>
          <a:xfrm>
            <a:off x="10860405" y="2781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文本框 31"/>
          <p:cNvSpPr txBox="1"/>
          <p:nvPr/>
        </p:nvSpPr>
        <p:spPr>
          <a:xfrm>
            <a:off x="10209530" y="2238375"/>
            <a:ext cx="1934845" cy="561340"/>
          </a:xfrm>
          <a:prstGeom prst="rect">
            <a:avLst/>
          </a:prstGeom>
          <a:noFill/>
        </p:spPr>
        <p:txBody>
          <a:bodyPr wrap="square" rtlCol="0" anchor="t">
            <a:spAutoFit/>
          </a:bodyPr>
          <a:p>
            <a:pPr algn="l">
              <a:lnSpc>
                <a:spcPct val="90000"/>
              </a:lnSpc>
              <a:spcBef>
                <a:spcPts val="0"/>
              </a:spcBef>
              <a:spcAft>
                <a:spcPts val="0"/>
              </a:spcAft>
            </a:pPr>
            <a:r>
              <a:rPr lang="en-US"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Finished product testing</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椭圆 32"/>
          <p:cNvSpPr/>
          <p:nvPr/>
        </p:nvSpPr>
        <p:spPr>
          <a:xfrm>
            <a:off x="1895475" y="173355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椭圆 33"/>
          <p:cNvSpPr/>
          <p:nvPr/>
        </p:nvSpPr>
        <p:spPr>
          <a:xfrm>
            <a:off x="3709670" y="173355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椭圆 34"/>
          <p:cNvSpPr/>
          <p:nvPr/>
        </p:nvSpPr>
        <p:spPr>
          <a:xfrm>
            <a:off x="5452745" y="173355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p:nvSpPr>
        <p:spPr>
          <a:xfrm>
            <a:off x="7281545" y="173355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p:nvSpPr>
        <p:spPr>
          <a:xfrm>
            <a:off x="9015095" y="173355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p:nvSpPr>
        <p:spPr>
          <a:xfrm>
            <a:off x="10843895" y="173355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686435" y="5010785"/>
            <a:ext cx="8094345" cy="1569720"/>
          </a:xfrm>
          <a:prstGeom prst="rect">
            <a:avLst/>
          </a:prstGeom>
        </p:spPr>
        <p:txBody>
          <a:bodyPr wrap="square" lIns="91440" tIns="45720" rIns="91440" bIns="45720">
            <a:spAutoFit/>
          </a:bodyPr>
          <a:p>
            <a:pPr>
              <a:lnSpc>
                <a:spcPct val="130000"/>
              </a:lnSpc>
              <a:spcBef>
                <a:spcPts val="0"/>
              </a:spcBef>
              <a:spcAft>
                <a:spcPts val="0"/>
              </a:spcAft>
            </a:pPr>
            <a:r>
              <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From the incoming materials, production process, finished product inspection, to the final delivery inspection, the whole process is in accordance with the standards of the product technical parameters specification;</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0"/>
              </a:spcBef>
              <a:spcAft>
                <a:spcPts val="0"/>
              </a:spcAft>
            </a:pPr>
            <a:r>
              <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The quality inspection meeting will regularly review the suppliers of raw materials to ensure the stability and quality of raw materials.</a:t>
            </a:r>
            <a:endParaRPr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0"/>
              </a:spcBef>
              <a:spcAft>
                <a:spcPts val="0"/>
              </a:spcAft>
            </a:pPr>
            <a:r>
              <a:rPr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MES system runs through the whole production process</a:t>
            </a:r>
            <a:r>
              <a:rPr 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5" name="矩形 114"/>
          <p:cNvSpPr/>
          <p:nvPr/>
        </p:nvSpPr>
        <p:spPr>
          <a:xfrm>
            <a:off x="9753600" y="4826000"/>
            <a:ext cx="2315210" cy="1979295"/>
          </a:xfrm>
          <a:prstGeom prst="rect">
            <a:avLst/>
          </a:prstGeom>
          <a:blipFill rotWithShape="1">
            <a:blip r:embed="rId8">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3" name="组合 52"/>
          <p:cNvGrpSpPr/>
          <p:nvPr/>
        </p:nvGrpSpPr>
        <p:grpSpPr>
          <a:xfrm rot="10800000">
            <a:off x="9695180" y="3665220"/>
            <a:ext cx="1612265" cy="894080"/>
            <a:chOff x="13380" y="7821"/>
            <a:chExt cx="5494" cy="3046"/>
          </a:xfrm>
          <a:solidFill>
            <a:schemeClr val="bg1">
              <a:lumMod val="95000"/>
              <a:alpha val="8000"/>
            </a:schemeClr>
          </a:solidFill>
        </p:grpSpPr>
        <p:grpSp>
          <p:nvGrpSpPr>
            <p:cNvPr id="54" name="组合 53"/>
            <p:cNvGrpSpPr/>
            <p:nvPr/>
          </p:nvGrpSpPr>
          <p:grpSpPr>
            <a:xfrm>
              <a:off x="13380" y="7821"/>
              <a:ext cx="5494" cy="390"/>
              <a:chOff x="13380" y="7821"/>
              <a:chExt cx="5494" cy="390"/>
            </a:xfrm>
            <a:grpFill/>
          </p:grpSpPr>
          <p:sp>
            <p:nvSpPr>
              <p:cNvPr id="55" name="矩形 54"/>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矩形 6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6" name="组合 65"/>
            <p:cNvGrpSpPr/>
            <p:nvPr/>
          </p:nvGrpSpPr>
          <p:grpSpPr>
            <a:xfrm>
              <a:off x="13380" y="8485"/>
              <a:ext cx="5494" cy="390"/>
              <a:chOff x="13380" y="7821"/>
              <a:chExt cx="5494" cy="390"/>
            </a:xfrm>
            <a:grpFill/>
          </p:grpSpPr>
          <p:sp>
            <p:nvSpPr>
              <p:cNvPr id="67" name="矩形 6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矩形 6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矩形 6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矩形 7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8" name="组合 77"/>
            <p:cNvGrpSpPr/>
            <p:nvPr/>
          </p:nvGrpSpPr>
          <p:grpSpPr>
            <a:xfrm>
              <a:off x="13380" y="9149"/>
              <a:ext cx="5494" cy="390"/>
              <a:chOff x="13380" y="7821"/>
              <a:chExt cx="5494" cy="390"/>
            </a:xfrm>
            <a:grpFill/>
          </p:grpSpPr>
          <p:sp>
            <p:nvSpPr>
              <p:cNvPr id="79" name="矩形 78"/>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0" name="矩形 79"/>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1" name="矩形 80"/>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摄图网_5007947512"/>
          <p:cNvPicPr>
            <a:picLocks noChangeAspect="1"/>
          </p:cNvPicPr>
          <p:nvPr/>
        </p:nvPicPr>
        <p:blipFill>
          <a:blip r:embed="rId1"/>
          <a:srcRect t="33977" b="49336"/>
          <a:stretch>
            <a:fillRect/>
          </a:stretch>
        </p:blipFill>
        <p:spPr>
          <a:xfrm>
            <a:off x="0" y="0"/>
            <a:ext cx="12192000" cy="1356360"/>
          </a:xfrm>
          <a:prstGeom prst="rect">
            <a:avLst/>
          </a:prstGeom>
        </p:spPr>
      </p:pic>
      <p:cxnSp>
        <p:nvCxnSpPr>
          <p:cNvPr id="34" name="直接连接符 33"/>
          <p:cNvCxnSpPr/>
          <p:nvPr/>
        </p:nvCxnSpPr>
        <p:spPr>
          <a:xfrm>
            <a:off x="3754208" y="2388765"/>
            <a:ext cx="7715251" cy="1588"/>
          </a:xfrm>
          <a:prstGeom prst="line">
            <a:avLst/>
          </a:prstGeom>
          <a:ln w="12700">
            <a:solidFill>
              <a:srgbClr val="1B2B85"/>
            </a:solidFill>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直接连接符 34"/>
          <p:cNvCxnSpPr/>
          <p:nvPr/>
        </p:nvCxnSpPr>
        <p:spPr>
          <a:xfrm>
            <a:off x="3757782" y="5747916"/>
            <a:ext cx="7715251" cy="1588"/>
          </a:xfrm>
          <a:prstGeom prst="line">
            <a:avLst/>
          </a:prstGeom>
          <a:ln w="12700">
            <a:solidFill>
              <a:srgbClr val="1B2B85"/>
            </a:solidFill>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8" name="TextBox 291"/>
          <p:cNvSpPr txBox="1">
            <a:spLocks noChangeArrowheads="1"/>
          </p:cNvSpPr>
          <p:nvPr/>
        </p:nvSpPr>
        <p:spPr bwMode="auto">
          <a:xfrm>
            <a:off x="3665855" y="3416300"/>
            <a:ext cx="1022350" cy="922020"/>
          </a:xfrm>
          <a:prstGeom prst="rect">
            <a:avLst/>
          </a:prstGeom>
          <a:noFill/>
          <a:ln w="9525">
            <a:noFill/>
            <a:miter lim="800000"/>
          </a:ln>
        </p:spPr>
        <p:txBody>
          <a:bodyPr wrap="square">
            <a:spAutoFit/>
          </a:bodyPr>
          <a:lstStyle/>
          <a:p>
            <a:pPr algn="ctr"/>
            <a:r>
              <a:rPr kumimoji="1" lang="en-US" dirty="0">
                <a:solidFill>
                  <a:srgbClr val="1B2B85"/>
                </a:solidFill>
                <a:latin typeface="微软雅黑" panose="020B0503020204020204" pitchFamily="34" charset="-122"/>
                <a:ea typeface="微软雅黑" panose="020B0503020204020204" pitchFamily="34" charset="-122"/>
                <a:cs typeface="微软雅黑" panose="020B0503020204020204" pitchFamily="34" charset="-122"/>
              </a:rPr>
              <a:t>QINUO</a:t>
            </a:r>
            <a:endParaRPr kumimoji="1" lang="en-US" dirty="0">
              <a:solidFill>
                <a:srgbClr val="1B2B85"/>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kumimoji="1" dirty="0">
                <a:solidFill>
                  <a:srgbClr val="1B2B85"/>
                </a:solidFill>
                <a:latin typeface="微软雅黑" panose="020B0503020204020204" pitchFamily="34" charset="-122"/>
                <a:ea typeface="微软雅黑" panose="020B0503020204020204" pitchFamily="34" charset="-122"/>
                <a:cs typeface="微软雅黑" panose="020B0503020204020204" pitchFamily="34" charset="-122"/>
              </a:rPr>
              <a:t>MES system</a:t>
            </a:r>
            <a:endParaRPr kumimoji="1" dirty="0">
              <a:solidFill>
                <a:srgbClr val="1B2B85"/>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圆角矩形 39"/>
          <p:cNvSpPr/>
          <p:nvPr/>
        </p:nvSpPr>
        <p:spPr>
          <a:xfrm>
            <a:off x="4855210" y="1667976"/>
            <a:ext cx="1186815" cy="613749"/>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zh-CN" altLang="en-US" sz="1000" dirty="0">
                <a:solidFill>
                  <a:schemeClr val="bg1"/>
                </a:solidFill>
                <a:latin typeface="微软雅黑" panose="020B0503020204020204" pitchFamily="34" charset="-122"/>
                <a:ea typeface="微软雅黑" panose="020B0503020204020204" pitchFamily="34" charset="-122"/>
              </a:rPr>
              <a:t>Production work order release</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40" name="圆角矩形 40"/>
          <p:cNvSpPr/>
          <p:nvPr/>
        </p:nvSpPr>
        <p:spPr>
          <a:xfrm>
            <a:off x="6190703" y="1735433"/>
            <a:ext cx="1144905" cy="441372"/>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US" altLang="zh-CN" sz="1050" dirty="0">
                <a:solidFill>
                  <a:schemeClr val="bg1"/>
                </a:solidFill>
                <a:latin typeface="微软雅黑" panose="020B0503020204020204" pitchFamily="34" charset="-122"/>
                <a:ea typeface="微软雅黑" panose="020B0503020204020204" pitchFamily="34" charset="-122"/>
              </a:rPr>
              <a:t> </a:t>
            </a:r>
            <a:r>
              <a:rPr lang="zh-CN" altLang="en-US" sz="1050" dirty="0">
                <a:solidFill>
                  <a:schemeClr val="bg1"/>
                </a:solidFill>
                <a:latin typeface="微软雅黑" panose="020B0503020204020204" pitchFamily="34" charset="-122"/>
                <a:ea typeface="微软雅黑" panose="020B0503020204020204" pitchFamily="34" charset="-122"/>
              </a:rPr>
              <a:t>Material in / out</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41" name="圆角矩形 41"/>
          <p:cNvSpPr/>
          <p:nvPr/>
        </p:nvSpPr>
        <p:spPr>
          <a:xfrm>
            <a:off x="7562938" y="1891963"/>
            <a:ext cx="1099820" cy="280074"/>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US" altLang="zh-CN" sz="1050" dirty="0">
                <a:solidFill>
                  <a:schemeClr val="bg1"/>
                </a:solidFill>
                <a:latin typeface="微软雅黑" panose="020B0503020204020204" pitchFamily="34" charset="-122"/>
                <a:ea typeface="微软雅黑" panose="020B0503020204020204" pitchFamily="34" charset="-122"/>
              </a:rPr>
              <a:t> </a:t>
            </a:r>
            <a:r>
              <a:rPr lang="zh-CN" altLang="en-US" sz="1050" dirty="0">
                <a:solidFill>
                  <a:schemeClr val="bg1"/>
                </a:solidFill>
                <a:latin typeface="微软雅黑" panose="020B0503020204020204" pitchFamily="34" charset="-122"/>
                <a:ea typeface="微软雅黑" panose="020B0503020204020204" pitchFamily="34" charset="-122"/>
              </a:rPr>
              <a:t>Product line</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42" name="圆角矩形 42"/>
          <p:cNvSpPr/>
          <p:nvPr/>
        </p:nvSpPr>
        <p:spPr>
          <a:xfrm>
            <a:off x="8880563" y="1773218"/>
            <a:ext cx="1076960" cy="441364"/>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US" altLang="zh-CN" sz="1050" dirty="0">
                <a:solidFill>
                  <a:schemeClr val="bg1"/>
                </a:solidFill>
                <a:latin typeface="微软雅黑" panose="020B0503020204020204" pitchFamily="34" charset="-122"/>
                <a:ea typeface="微软雅黑" panose="020B0503020204020204" pitchFamily="34" charset="-122"/>
              </a:rPr>
              <a:t> </a:t>
            </a:r>
            <a:r>
              <a:rPr lang="zh-CN" altLang="en-US" sz="1050" dirty="0">
                <a:solidFill>
                  <a:schemeClr val="bg1"/>
                </a:solidFill>
                <a:latin typeface="微软雅黑" panose="020B0503020204020204" pitchFamily="34" charset="-122"/>
                <a:ea typeface="微软雅黑" panose="020B0503020204020204" pitchFamily="34" charset="-122"/>
              </a:rPr>
              <a:t>Product offline</a:t>
            </a:r>
            <a:endParaRPr lang="zh-CN" altLang="en-US" sz="1050" dirty="0">
              <a:solidFill>
                <a:schemeClr val="bg1"/>
              </a:solidFill>
              <a:latin typeface="微软雅黑" panose="020B0503020204020204" pitchFamily="34" charset="-122"/>
              <a:ea typeface="微软雅黑" panose="020B0503020204020204" pitchFamily="34" charset="-122"/>
            </a:endParaRPr>
          </a:p>
        </p:txBody>
      </p:sp>
      <p:sp>
        <p:nvSpPr>
          <p:cNvPr id="43" name="圆角矩形 43"/>
          <p:cNvSpPr/>
          <p:nvPr/>
        </p:nvSpPr>
        <p:spPr>
          <a:xfrm>
            <a:off x="10175328" y="1763693"/>
            <a:ext cx="1109980" cy="441364"/>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en-US" altLang="zh-CN" sz="1050" dirty="0">
                <a:solidFill>
                  <a:schemeClr val="bg1"/>
                </a:solidFill>
                <a:latin typeface="微软雅黑" panose="020B0503020204020204" pitchFamily="34" charset="-122"/>
                <a:ea typeface="微软雅黑" panose="020B0503020204020204" pitchFamily="34" charset="-122"/>
              </a:rPr>
              <a:t> </a:t>
            </a:r>
            <a:r>
              <a:rPr lang="zh-CN" altLang="en-US" sz="1050" dirty="0">
                <a:solidFill>
                  <a:schemeClr val="bg1"/>
                </a:solidFill>
                <a:latin typeface="微软雅黑" panose="020B0503020204020204" pitchFamily="34" charset="-122"/>
                <a:ea typeface="微软雅黑" panose="020B0503020204020204" pitchFamily="34" charset="-122"/>
              </a:rPr>
              <a:t>product storage</a:t>
            </a:r>
            <a:endParaRPr lang="zh-CN" altLang="en-US" sz="1050" dirty="0">
              <a:solidFill>
                <a:schemeClr val="bg1"/>
              </a:solidFill>
              <a:latin typeface="微软雅黑" panose="020B0503020204020204" pitchFamily="34" charset="-122"/>
              <a:ea typeface="微软雅黑" panose="020B0503020204020204" pitchFamily="34" charset="-122"/>
            </a:endParaRPr>
          </a:p>
        </p:txBody>
      </p:sp>
      <p:cxnSp>
        <p:nvCxnSpPr>
          <p:cNvPr id="44" name="直接连接符 44"/>
          <p:cNvCxnSpPr/>
          <p:nvPr/>
        </p:nvCxnSpPr>
        <p:spPr>
          <a:xfrm>
            <a:off x="4759325" y="1924050"/>
            <a:ext cx="0" cy="4222115"/>
          </a:xfrm>
          <a:prstGeom prst="line">
            <a:avLst/>
          </a:prstGeom>
          <a:ln w="12700">
            <a:solidFill>
              <a:srgbClr val="1B2B85"/>
            </a:solidFill>
            <a:prstDash val="dash"/>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5" name="圆角矩形 47"/>
          <p:cNvSpPr/>
          <p:nvPr/>
        </p:nvSpPr>
        <p:spPr>
          <a:xfrm>
            <a:off x="4913630" y="2577973"/>
            <a:ext cx="908050" cy="510159"/>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l"/>
            <a:r>
              <a:rPr lang="zh-CN" altLang="en-US" sz="800" dirty="0">
                <a:latin typeface="微软雅黑" panose="020B0503020204020204" pitchFamily="34" charset="-122"/>
                <a:ea typeface="微软雅黑" panose="020B0503020204020204" pitchFamily="34" charset="-122"/>
              </a:rPr>
              <a:t>Production work order receiving</a:t>
            </a:r>
            <a:endParaRPr lang="zh-CN" altLang="en-US" sz="800" dirty="0">
              <a:latin typeface="微软雅黑" panose="020B0503020204020204" pitchFamily="34" charset="-122"/>
              <a:ea typeface="微软雅黑" panose="020B0503020204020204" pitchFamily="34" charset="-122"/>
            </a:endParaRPr>
          </a:p>
        </p:txBody>
      </p:sp>
      <p:sp>
        <p:nvSpPr>
          <p:cNvPr id="46" name="圆角矩形 49"/>
          <p:cNvSpPr/>
          <p:nvPr/>
        </p:nvSpPr>
        <p:spPr>
          <a:xfrm>
            <a:off x="4912360" y="3380271"/>
            <a:ext cx="875665" cy="483539"/>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l"/>
            <a:r>
              <a:rPr lang="zh-CN" altLang="en-US" sz="800" dirty="0">
                <a:latin typeface="微软雅黑" panose="020B0503020204020204" pitchFamily="34" charset="-122"/>
                <a:ea typeface="微软雅黑" panose="020B0503020204020204" pitchFamily="34" charset="-122"/>
              </a:rPr>
              <a:t>Production work order distribution</a:t>
            </a:r>
            <a:endParaRPr lang="zh-CN" altLang="en-US" sz="800" dirty="0">
              <a:latin typeface="微软雅黑" panose="020B0503020204020204" pitchFamily="34" charset="-122"/>
              <a:ea typeface="微软雅黑" panose="020B0503020204020204" pitchFamily="34" charset="-122"/>
            </a:endParaRPr>
          </a:p>
        </p:txBody>
      </p:sp>
      <p:sp>
        <p:nvSpPr>
          <p:cNvPr id="47" name="圆角矩形 1"/>
          <p:cNvSpPr/>
          <p:nvPr/>
        </p:nvSpPr>
        <p:spPr bwMode="auto">
          <a:xfrm>
            <a:off x="6032500" y="2553970"/>
            <a:ext cx="1283970" cy="2990850"/>
          </a:xfrm>
          <a:prstGeom prst="roundRect">
            <a:avLst/>
          </a:prstGeom>
          <a:noFill/>
          <a:ln w="9525" cap="flat" cmpd="sng" algn="ctr">
            <a:solidFill>
              <a:srgbClr val="1B2B85"/>
            </a:solidFill>
            <a:prstDash val="dash"/>
            <a:miter lim="800000"/>
            <a:headEnd type="none" w="med" len="med"/>
            <a:tailEnd type="stealth" w="med" len="med"/>
          </a:ln>
          <a:effectLst/>
        </p:spPr>
        <p:txBody>
          <a:bodyPr wrap="none"/>
          <a:lstStyle/>
          <a:p>
            <a:endParaRPr lang="zh-CN" altLang="en-US" sz="1355">
              <a:ea typeface="微软雅黑" panose="020B0503020204020204" pitchFamily="34" charset="-122"/>
            </a:endParaRPr>
          </a:p>
        </p:txBody>
      </p:sp>
      <p:sp>
        <p:nvSpPr>
          <p:cNvPr id="48" name="TextBox 3"/>
          <p:cNvSpPr txBox="1">
            <a:spLocks noChangeArrowheads="1"/>
          </p:cNvSpPr>
          <p:nvPr/>
        </p:nvSpPr>
        <p:spPr bwMode="auto">
          <a:xfrm>
            <a:off x="10415509" y="5901886"/>
            <a:ext cx="466725" cy="261610"/>
          </a:xfrm>
          <a:prstGeom prst="rect">
            <a:avLst/>
          </a:prstGeom>
          <a:noFill/>
          <a:ln w="9525">
            <a:noFill/>
            <a:miter lim="800000"/>
          </a:ln>
        </p:spPr>
        <p:txBody>
          <a:bodyPr>
            <a:spAutoFit/>
          </a:bodyPr>
          <a:lstStyle/>
          <a:p>
            <a:r>
              <a:rPr lang="en-US" altLang="zh-CN" sz="1100" b="1" dirty="0">
                <a:latin typeface="微软雅黑" panose="020B0503020204020204" pitchFamily="34" charset="-122"/>
                <a:ea typeface="微软雅黑" panose="020B0503020204020204" pitchFamily="34" charset="-122"/>
              </a:rPr>
              <a:t>……</a:t>
            </a:r>
            <a:endParaRPr lang="zh-CN" altLang="en-US" sz="1100" b="1" dirty="0">
              <a:latin typeface="微软雅黑" panose="020B0503020204020204" pitchFamily="34" charset="-122"/>
              <a:ea typeface="微软雅黑" panose="020B0503020204020204" pitchFamily="34" charset="-122"/>
            </a:endParaRPr>
          </a:p>
        </p:txBody>
      </p:sp>
      <p:sp>
        <p:nvSpPr>
          <p:cNvPr id="49" name="圆角矩形 19"/>
          <p:cNvSpPr/>
          <p:nvPr/>
        </p:nvSpPr>
        <p:spPr>
          <a:xfrm>
            <a:off x="6174750" y="2867013"/>
            <a:ext cx="992981" cy="254768"/>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sz="900" dirty="0">
                <a:latin typeface="微软雅黑" panose="020B0503020204020204" pitchFamily="34" charset="-122"/>
                <a:ea typeface="微软雅黑" panose="020B0503020204020204" pitchFamily="34" charset="-122"/>
              </a:rPr>
              <a:t>SMT patch</a:t>
            </a:r>
            <a:endParaRPr sz="900" dirty="0">
              <a:latin typeface="微软雅黑" panose="020B0503020204020204" pitchFamily="34" charset="-122"/>
              <a:ea typeface="微软雅黑" panose="020B0503020204020204" pitchFamily="34" charset="-122"/>
            </a:endParaRPr>
          </a:p>
        </p:txBody>
      </p:sp>
      <p:sp>
        <p:nvSpPr>
          <p:cNvPr id="50" name="圆角矩形 20"/>
          <p:cNvSpPr/>
          <p:nvPr/>
        </p:nvSpPr>
        <p:spPr>
          <a:xfrm>
            <a:off x="6174750" y="3223128"/>
            <a:ext cx="992981" cy="345815"/>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lnSpc>
                <a:spcPct val="80000"/>
              </a:lnSpc>
            </a:pPr>
            <a:r>
              <a:rPr sz="900" dirty="0">
                <a:latin typeface="微软雅黑" panose="020B0503020204020204" pitchFamily="34" charset="-122"/>
                <a:ea typeface="微软雅黑" panose="020B0503020204020204" pitchFamily="34" charset="-122"/>
              </a:rPr>
              <a:t>SMT single side</a:t>
            </a:r>
            <a:endParaRPr sz="900" dirty="0">
              <a:latin typeface="微软雅黑" panose="020B0503020204020204" pitchFamily="34" charset="-122"/>
              <a:ea typeface="微软雅黑" panose="020B0503020204020204" pitchFamily="34" charset="-122"/>
            </a:endParaRPr>
          </a:p>
        </p:txBody>
      </p:sp>
      <p:sp>
        <p:nvSpPr>
          <p:cNvPr id="51" name="圆角矩形 21"/>
          <p:cNvSpPr/>
          <p:nvPr/>
        </p:nvSpPr>
        <p:spPr>
          <a:xfrm>
            <a:off x="6174750" y="3656515"/>
            <a:ext cx="992981" cy="345815"/>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lnSpc>
                <a:spcPct val="80000"/>
              </a:lnSpc>
            </a:pPr>
            <a:r>
              <a:rPr sz="900" dirty="0">
                <a:latin typeface="微软雅黑" panose="020B0503020204020204" pitchFamily="34" charset="-122"/>
                <a:ea typeface="微软雅黑" panose="020B0503020204020204" pitchFamily="34" charset="-122"/>
              </a:rPr>
              <a:t>SMT double sided</a:t>
            </a:r>
            <a:endParaRPr sz="900" dirty="0">
              <a:latin typeface="微软雅黑" panose="020B0503020204020204" pitchFamily="34" charset="-122"/>
              <a:ea typeface="微软雅黑" panose="020B0503020204020204" pitchFamily="34" charset="-122"/>
            </a:endParaRPr>
          </a:p>
        </p:txBody>
      </p:sp>
      <p:sp>
        <p:nvSpPr>
          <p:cNvPr id="52" name="圆角矩形 22"/>
          <p:cNvSpPr/>
          <p:nvPr/>
        </p:nvSpPr>
        <p:spPr>
          <a:xfrm>
            <a:off x="6174750" y="4067676"/>
            <a:ext cx="992981" cy="345815"/>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lnSpc>
                <a:spcPct val="80000"/>
              </a:lnSpc>
            </a:pPr>
            <a:r>
              <a:rPr lang="zh-CN" altLang="en-US" sz="900" dirty="0">
                <a:latin typeface="微软雅黑" panose="020B0503020204020204" pitchFamily="34" charset="-122"/>
                <a:ea typeface="微软雅黑" panose="020B0503020204020204" pitchFamily="34" charset="-122"/>
              </a:rPr>
              <a:t>Wave soldering</a:t>
            </a:r>
            <a:endParaRPr lang="zh-CN" altLang="en-US" sz="900" dirty="0">
              <a:latin typeface="微软雅黑" panose="020B0503020204020204" pitchFamily="34" charset="-122"/>
              <a:ea typeface="微软雅黑" panose="020B0503020204020204" pitchFamily="34" charset="-122"/>
            </a:endParaRPr>
          </a:p>
        </p:txBody>
      </p:sp>
      <p:sp>
        <p:nvSpPr>
          <p:cNvPr id="53" name="圆角矩形 23"/>
          <p:cNvSpPr/>
          <p:nvPr/>
        </p:nvSpPr>
        <p:spPr>
          <a:xfrm>
            <a:off x="6174750" y="4497376"/>
            <a:ext cx="992981" cy="254768"/>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lang="zh-CN" altLang="en-US" sz="900" dirty="0">
                <a:latin typeface="微软雅黑" panose="020B0503020204020204" pitchFamily="34" charset="-122"/>
                <a:ea typeface="微软雅黑" panose="020B0503020204020204" pitchFamily="34" charset="-122"/>
              </a:rPr>
              <a:t>welding</a:t>
            </a:r>
            <a:endParaRPr lang="zh-CN" altLang="en-US" sz="900" dirty="0">
              <a:latin typeface="微软雅黑" panose="020B0503020204020204" pitchFamily="34" charset="-122"/>
              <a:ea typeface="微软雅黑" panose="020B0503020204020204" pitchFamily="34" charset="-122"/>
            </a:endParaRPr>
          </a:p>
        </p:txBody>
      </p:sp>
      <p:sp>
        <p:nvSpPr>
          <p:cNvPr id="56" name="圆角矩形 24"/>
          <p:cNvSpPr/>
          <p:nvPr/>
        </p:nvSpPr>
        <p:spPr>
          <a:xfrm>
            <a:off x="6174740" y="4820453"/>
            <a:ext cx="993140" cy="256204"/>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l"/>
            <a:r>
              <a:rPr lang="zh-CN" altLang="en-US" sz="900" dirty="0">
                <a:latin typeface="微软雅黑" panose="020B0503020204020204" pitchFamily="34" charset="-122"/>
                <a:ea typeface="微软雅黑" panose="020B0503020204020204" pitchFamily="34" charset="-122"/>
              </a:rPr>
              <a:t>PCB cleaning</a:t>
            </a:r>
            <a:endParaRPr lang="zh-CN" altLang="en-US" sz="900" dirty="0">
              <a:latin typeface="微软雅黑" panose="020B0503020204020204" pitchFamily="34" charset="-122"/>
              <a:ea typeface="微软雅黑" panose="020B0503020204020204" pitchFamily="34" charset="-122"/>
            </a:endParaRPr>
          </a:p>
        </p:txBody>
      </p:sp>
      <p:sp>
        <p:nvSpPr>
          <p:cNvPr id="57" name="圆角矩形 25"/>
          <p:cNvSpPr/>
          <p:nvPr/>
        </p:nvSpPr>
        <p:spPr>
          <a:xfrm>
            <a:off x="6174750" y="5173650"/>
            <a:ext cx="992981" cy="254768"/>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sz="900" dirty="0">
                <a:latin typeface="微软雅黑" panose="020B0503020204020204" pitchFamily="34" charset="-122"/>
                <a:ea typeface="微软雅黑" panose="020B0503020204020204" pitchFamily="34" charset="-122"/>
              </a:rPr>
              <a:t>PCBA test</a:t>
            </a:r>
            <a:endParaRPr sz="900" dirty="0">
              <a:latin typeface="微软雅黑" panose="020B0503020204020204" pitchFamily="34" charset="-122"/>
              <a:ea typeface="微软雅黑" panose="020B0503020204020204" pitchFamily="34" charset="-122"/>
            </a:endParaRPr>
          </a:p>
        </p:txBody>
      </p:sp>
      <p:sp>
        <p:nvSpPr>
          <p:cNvPr id="58" name="圆角矩形 26"/>
          <p:cNvSpPr/>
          <p:nvPr/>
        </p:nvSpPr>
        <p:spPr bwMode="auto">
          <a:xfrm>
            <a:off x="7477125" y="2506345"/>
            <a:ext cx="1264285" cy="3037840"/>
          </a:xfrm>
          <a:prstGeom prst="roundRect">
            <a:avLst/>
          </a:prstGeom>
          <a:noFill/>
          <a:ln w="9525" cap="flat" cmpd="sng" algn="ctr">
            <a:solidFill>
              <a:srgbClr val="1B2B85"/>
            </a:solidFill>
            <a:prstDash val="dash"/>
            <a:miter lim="800000"/>
            <a:headEnd type="none" w="med" len="med"/>
            <a:tailEnd type="stealth" w="med" len="med"/>
          </a:ln>
          <a:effectLst/>
        </p:spPr>
        <p:txBody>
          <a:bodyPr wrap="none"/>
          <a:lstStyle/>
          <a:p>
            <a:endParaRPr lang="zh-CN" altLang="en-US" sz="1355">
              <a:ea typeface="微软雅黑" panose="020B0503020204020204" pitchFamily="34" charset="-122"/>
            </a:endParaRPr>
          </a:p>
        </p:txBody>
      </p:sp>
      <p:sp>
        <p:nvSpPr>
          <p:cNvPr id="59" name="TextBox 27"/>
          <p:cNvSpPr txBox="1">
            <a:spLocks noChangeArrowheads="1"/>
          </p:cNvSpPr>
          <p:nvPr/>
        </p:nvSpPr>
        <p:spPr bwMode="auto">
          <a:xfrm>
            <a:off x="7632212" y="2588485"/>
            <a:ext cx="1011767" cy="254000"/>
          </a:xfrm>
          <a:prstGeom prst="rect">
            <a:avLst/>
          </a:prstGeom>
          <a:noFill/>
          <a:ln w="9525">
            <a:noFill/>
            <a:miter lim="800000"/>
          </a:ln>
        </p:spPr>
        <p:txBody>
          <a:bodyPr wrap="square">
            <a:spAutoFit/>
          </a:bodyPr>
          <a:lstStyle/>
          <a:p>
            <a:r>
              <a:rPr lang="zh-CN" altLang="en-US" sz="1055" b="1" dirty="0">
                <a:solidFill>
                  <a:srgbClr val="1B2B85"/>
                </a:solidFill>
                <a:latin typeface="微软雅黑" panose="020B0503020204020204" pitchFamily="34" charset="-122"/>
                <a:ea typeface="微软雅黑" panose="020B0503020204020204" pitchFamily="34" charset="-122"/>
              </a:rPr>
              <a:t>  Assemble</a:t>
            </a:r>
            <a:endParaRPr lang="zh-CN" altLang="en-US" sz="1055" b="1" dirty="0">
              <a:solidFill>
                <a:srgbClr val="1B2B85"/>
              </a:solidFill>
              <a:latin typeface="微软雅黑" panose="020B0503020204020204" pitchFamily="34" charset="-122"/>
              <a:ea typeface="微软雅黑" panose="020B0503020204020204" pitchFamily="34" charset="-122"/>
            </a:endParaRPr>
          </a:p>
        </p:txBody>
      </p:sp>
      <p:sp>
        <p:nvSpPr>
          <p:cNvPr id="60" name="圆角矩形 28"/>
          <p:cNvSpPr/>
          <p:nvPr/>
        </p:nvSpPr>
        <p:spPr>
          <a:xfrm>
            <a:off x="7609453" y="2888456"/>
            <a:ext cx="992981" cy="345231"/>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lnSpc>
                <a:spcPct val="80000"/>
              </a:lnSpc>
            </a:pPr>
            <a:r>
              <a:rPr lang="zh-CN" altLang="en-US" sz="900" dirty="0">
                <a:latin typeface="微软雅黑" panose="020B0503020204020204" pitchFamily="34" charset="-122"/>
                <a:ea typeface="微软雅黑" panose="020B0503020204020204" pitchFamily="34" charset="-122"/>
              </a:rPr>
              <a:t>First step assembly</a:t>
            </a:r>
            <a:endParaRPr lang="zh-CN" altLang="en-US" sz="900" dirty="0">
              <a:latin typeface="微软雅黑" panose="020B0503020204020204" pitchFamily="34" charset="-122"/>
              <a:ea typeface="微软雅黑" panose="020B0503020204020204" pitchFamily="34" charset="-122"/>
            </a:endParaRPr>
          </a:p>
        </p:txBody>
      </p:sp>
      <p:sp>
        <p:nvSpPr>
          <p:cNvPr id="61" name="圆角矩形 29"/>
          <p:cNvSpPr/>
          <p:nvPr/>
        </p:nvSpPr>
        <p:spPr>
          <a:xfrm>
            <a:off x="7609453" y="3278177"/>
            <a:ext cx="992981" cy="254768"/>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lang="zh-CN" altLang="en-US" sz="900" dirty="0">
                <a:latin typeface="微软雅黑" panose="020B0503020204020204" pitchFamily="34" charset="-122"/>
                <a:ea typeface="微软雅黑" panose="020B0503020204020204" pitchFamily="34" charset="-122"/>
              </a:rPr>
              <a:t>Spray paint</a:t>
            </a:r>
            <a:endParaRPr lang="zh-CN" altLang="en-US" sz="900" dirty="0">
              <a:latin typeface="微软雅黑" panose="020B0503020204020204" pitchFamily="34" charset="-122"/>
              <a:ea typeface="微软雅黑" panose="020B0503020204020204" pitchFamily="34" charset="-122"/>
            </a:endParaRPr>
          </a:p>
        </p:txBody>
      </p:sp>
      <p:sp>
        <p:nvSpPr>
          <p:cNvPr id="62" name="圆角矩形 30"/>
          <p:cNvSpPr/>
          <p:nvPr/>
        </p:nvSpPr>
        <p:spPr>
          <a:xfrm>
            <a:off x="7609453" y="3581109"/>
            <a:ext cx="992981" cy="345815"/>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lnSpc>
                <a:spcPct val="80000"/>
              </a:lnSpc>
            </a:pPr>
            <a:r>
              <a:rPr lang="zh-CN" altLang="en-US" sz="900" dirty="0">
                <a:latin typeface="微软雅黑" panose="020B0503020204020204" pitchFamily="34" charset="-122"/>
                <a:ea typeface="微软雅黑" panose="020B0503020204020204" pitchFamily="34" charset="-122"/>
              </a:rPr>
              <a:t>Second step assembly</a:t>
            </a:r>
            <a:endParaRPr lang="zh-CN" altLang="en-US" sz="900" dirty="0">
              <a:latin typeface="微软雅黑" panose="020B0503020204020204" pitchFamily="34" charset="-122"/>
              <a:ea typeface="微软雅黑" panose="020B0503020204020204" pitchFamily="34" charset="-122"/>
            </a:endParaRPr>
          </a:p>
        </p:txBody>
      </p:sp>
      <p:sp>
        <p:nvSpPr>
          <p:cNvPr id="63" name="圆角矩形 31"/>
          <p:cNvSpPr/>
          <p:nvPr/>
        </p:nvSpPr>
        <p:spPr>
          <a:xfrm>
            <a:off x="7609453" y="3981675"/>
            <a:ext cx="992981" cy="346370"/>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lang="zh-CN" altLang="en-US" sz="900" dirty="0">
                <a:latin typeface="微软雅黑" panose="020B0503020204020204" pitchFamily="34" charset="-122"/>
                <a:ea typeface="微软雅黑" panose="020B0503020204020204" pitchFamily="34" charset="-122"/>
              </a:rPr>
              <a:t>Glue </a:t>
            </a:r>
            <a:endParaRPr lang="zh-CN" altLang="en-US" sz="900" dirty="0">
              <a:latin typeface="微软雅黑" panose="020B0503020204020204" pitchFamily="34" charset="-122"/>
              <a:ea typeface="微软雅黑" panose="020B0503020204020204" pitchFamily="34" charset="-122"/>
            </a:endParaRPr>
          </a:p>
          <a:p>
            <a:pPr algn="l">
              <a:lnSpc>
                <a:spcPct val="60000"/>
              </a:lnSpc>
            </a:pPr>
            <a:r>
              <a:rPr lang="zh-CN" altLang="en-US" sz="900" dirty="0">
                <a:latin typeface="微软雅黑" panose="020B0503020204020204" pitchFamily="34" charset="-122"/>
                <a:ea typeface="微软雅黑" panose="020B0503020204020204" pitchFamily="34" charset="-122"/>
              </a:rPr>
              <a:t>pouring</a:t>
            </a:r>
            <a:endParaRPr lang="zh-CN" altLang="en-US" sz="900" dirty="0">
              <a:latin typeface="微软雅黑" panose="020B0503020204020204" pitchFamily="34" charset="-122"/>
              <a:ea typeface="微软雅黑" panose="020B0503020204020204" pitchFamily="34" charset="-122"/>
            </a:endParaRPr>
          </a:p>
        </p:txBody>
      </p:sp>
      <p:sp>
        <p:nvSpPr>
          <p:cNvPr id="64" name="圆角矩形 32"/>
          <p:cNvSpPr/>
          <p:nvPr/>
        </p:nvSpPr>
        <p:spPr>
          <a:xfrm>
            <a:off x="7609453" y="4402127"/>
            <a:ext cx="992981" cy="254768"/>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sz="900" dirty="0">
                <a:latin typeface="微软雅黑" panose="020B0503020204020204" pitchFamily="34" charset="-122"/>
                <a:ea typeface="微软雅黑" panose="020B0503020204020204" pitchFamily="34" charset="-122"/>
              </a:rPr>
              <a:t>HLA test</a:t>
            </a:r>
            <a:endParaRPr sz="900" dirty="0">
              <a:latin typeface="微软雅黑" panose="020B0503020204020204" pitchFamily="34" charset="-122"/>
              <a:ea typeface="微软雅黑" panose="020B0503020204020204" pitchFamily="34" charset="-122"/>
            </a:endParaRPr>
          </a:p>
        </p:txBody>
      </p:sp>
      <p:sp>
        <p:nvSpPr>
          <p:cNvPr id="65" name="圆角矩形 35"/>
          <p:cNvSpPr/>
          <p:nvPr/>
        </p:nvSpPr>
        <p:spPr>
          <a:xfrm>
            <a:off x="7609453" y="4756652"/>
            <a:ext cx="992981" cy="345815"/>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lnSpc>
                <a:spcPct val="80000"/>
              </a:lnSpc>
            </a:pPr>
            <a:r>
              <a:rPr sz="900" dirty="0">
                <a:latin typeface="微软雅黑" panose="020B0503020204020204" pitchFamily="34" charset="-122"/>
                <a:ea typeface="微软雅黑" panose="020B0503020204020204" pitchFamily="34" charset="-122"/>
              </a:rPr>
              <a:t>QA </a:t>
            </a:r>
            <a:endParaRPr sz="900" dirty="0">
              <a:latin typeface="微软雅黑" panose="020B0503020204020204" pitchFamily="34" charset="-122"/>
              <a:ea typeface="微软雅黑" panose="020B0503020204020204" pitchFamily="34" charset="-122"/>
            </a:endParaRPr>
          </a:p>
          <a:p>
            <a:pPr algn="l">
              <a:lnSpc>
                <a:spcPct val="80000"/>
              </a:lnSpc>
            </a:pPr>
            <a:r>
              <a:rPr sz="900" dirty="0">
                <a:latin typeface="微软雅黑" panose="020B0503020204020204" pitchFamily="34" charset="-122"/>
                <a:ea typeface="微软雅黑" panose="020B0503020204020204" pitchFamily="34" charset="-122"/>
              </a:rPr>
              <a:t>detection</a:t>
            </a:r>
            <a:endParaRPr sz="900" dirty="0">
              <a:latin typeface="微软雅黑" panose="020B0503020204020204" pitchFamily="34" charset="-122"/>
              <a:ea typeface="微软雅黑" panose="020B0503020204020204" pitchFamily="34" charset="-122"/>
            </a:endParaRPr>
          </a:p>
        </p:txBody>
      </p:sp>
      <p:sp>
        <p:nvSpPr>
          <p:cNvPr id="66" name="圆角矩形 45"/>
          <p:cNvSpPr/>
          <p:nvPr/>
        </p:nvSpPr>
        <p:spPr bwMode="auto">
          <a:xfrm>
            <a:off x="8869045" y="2519045"/>
            <a:ext cx="1186815" cy="818515"/>
          </a:xfrm>
          <a:prstGeom prst="roundRect">
            <a:avLst/>
          </a:prstGeom>
          <a:noFill/>
          <a:ln w="9525" cap="flat" cmpd="sng" algn="ctr">
            <a:solidFill>
              <a:srgbClr val="1B2B85"/>
            </a:solidFill>
            <a:prstDash val="dash"/>
            <a:miter lim="800000"/>
            <a:headEnd type="none" w="med" len="med"/>
            <a:tailEnd type="stealth" w="med" len="med"/>
          </a:ln>
          <a:effectLst/>
        </p:spPr>
        <p:txBody>
          <a:bodyPr wrap="none"/>
          <a:lstStyle/>
          <a:p>
            <a:endParaRPr lang="zh-CN" altLang="en-US" sz="1355">
              <a:ea typeface="微软雅黑" panose="020B0503020204020204" pitchFamily="34" charset="-122"/>
            </a:endParaRPr>
          </a:p>
        </p:txBody>
      </p:sp>
      <p:sp>
        <p:nvSpPr>
          <p:cNvPr id="67" name="TextBox 46"/>
          <p:cNvSpPr txBox="1">
            <a:spLocks noChangeArrowheads="1"/>
          </p:cNvSpPr>
          <p:nvPr/>
        </p:nvSpPr>
        <p:spPr bwMode="auto">
          <a:xfrm>
            <a:off x="8971185" y="2601942"/>
            <a:ext cx="901700" cy="245110"/>
          </a:xfrm>
          <a:prstGeom prst="rect">
            <a:avLst/>
          </a:prstGeom>
          <a:noFill/>
          <a:ln w="9525">
            <a:noFill/>
            <a:miter lim="800000"/>
          </a:ln>
        </p:spPr>
        <p:txBody>
          <a:bodyPr wrap="square">
            <a:spAutoFit/>
          </a:bodyPr>
          <a:lstStyle/>
          <a:p>
            <a:r>
              <a:rPr lang="zh-CN" altLang="en-US" sz="1000" b="1" dirty="0">
                <a:solidFill>
                  <a:srgbClr val="1B2B85"/>
                </a:solidFill>
                <a:latin typeface="微软雅黑" panose="020B0503020204020204" pitchFamily="34" charset="-122"/>
                <a:ea typeface="微软雅黑" panose="020B0503020204020204" pitchFamily="34" charset="-122"/>
              </a:rPr>
              <a:t>     Packing</a:t>
            </a:r>
            <a:endParaRPr lang="zh-CN" altLang="en-US" sz="1000" b="1" dirty="0">
              <a:solidFill>
                <a:srgbClr val="1B2B85"/>
              </a:solidFill>
              <a:latin typeface="微软雅黑" panose="020B0503020204020204" pitchFamily="34" charset="-122"/>
              <a:ea typeface="微软雅黑" panose="020B0503020204020204" pitchFamily="34" charset="-122"/>
            </a:endParaRPr>
          </a:p>
        </p:txBody>
      </p:sp>
      <p:sp>
        <p:nvSpPr>
          <p:cNvPr id="78" name="圆角矩形 48"/>
          <p:cNvSpPr/>
          <p:nvPr/>
        </p:nvSpPr>
        <p:spPr>
          <a:xfrm>
            <a:off x="8962003" y="2927337"/>
            <a:ext cx="991791" cy="254768"/>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lang="zh-CN" altLang="en-US" sz="900" dirty="0">
                <a:latin typeface="微软雅黑" panose="020B0503020204020204" pitchFamily="34" charset="-122"/>
                <a:ea typeface="微软雅黑" panose="020B0503020204020204" pitchFamily="34" charset="-122"/>
              </a:rPr>
              <a:t>Packing</a:t>
            </a:r>
            <a:endParaRPr lang="zh-CN" altLang="en-US" sz="900" dirty="0">
              <a:latin typeface="微软雅黑" panose="020B0503020204020204" pitchFamily="34" charset="-122"/>
              <a:ea typeface="微软雅黑" panose="020B0503020204020204" pitchFamily="34" charset="-122"/>
            </a:endParaRPr>
          </a:p>
        </p:txBody>
      </p:sp>
      <p:sp>
        <p:nvSpPr>
          <p:cNvPr id="79" name="圆角矩形 58"/>
          <p:cNvSpPr/>
          <p:nvPr/>
        </p:nvSpPr>
        <p:spPr bwMode="auto">
          <a:xfrm>
            <a:off x="10159365" y="2506345"/>
            <a:ext cx="1203325" cy="831850"/>
          </a:xfrm>
          <a:prstGeom prst="roundRect">
            <a:avLst/>
          </a:prstGeom>
          <a:noFill/>
          <a:ln w="9525" cap="flat" cmpd="sng" algn="ctr">
            <a:solidFill>
              <a:srgbClr val="1B2B85"/>
            </a:solidFill>
            <a:prstDash val="dash"/>
            <a:miter lim="800000"/>
            <a:headEnd type="none" w="med" len="med"/>
            <a:tailEnd type="stealth" w="med" len="med"/>
          </a:ln>
          <a:effectLst/>
        </p:spPr>
        <p:txBody>
          <a:bodyPr wrap="none"/>
          <a:lstStyle/>
          <a:p>
            <a:endParaRPr lang="zh-CN" altLang="en-US" sz="1355">
              <a:ea typeface="微软雅黑" panose="020B0503020204020204" pitchFamily="34" charset="-122"/>
            </a:endParaRPr>
          </a:p>
        </p:txBody>
      </p:sp>
      <p:sp>
        <p:nvSpPr>
          <p:cNvPr id="80" name="TextBox 59"/>
          <p:cNvSpPr txBox="1">
            <a:spLocks noChangeArrowheads="1"/>
          </p:cNvSpPr>
          <p:nvPr/>
        </p:nvSpPr>
        <p:spPr bwMode="auto">
          <a:xfrm>
            <a:off x="10208895" y="2592070"/>
            <a:ext cx="1154430" cy="254000"/>
          </a:xfrm>
          <a:prstGeom prst="rect">
            <a:avLst/>
          </a:prstGeom>
          <a:noFill/>
          <a:ln w="9525">
            <a:noFill/>
            <a:miter lim="800000"/>
          </a:ln>
        </p:spPr>
        <p:txBody>
          <a:bodyPr wrap="square">
            <a:spAutoFit/>
          </a:bodyPr>
          <a:lstStyle/>
          <a:p>
            <a:r>
              <a:rPr lang="zh-CN" altLang="en-US" sz="1055" b="1">
                <a:solidFill>
                  <a:srgbClr val="1B2B85"/>
                </a:solidFill>
                <a:latin typeface="微软雅黑" panose="020B0503020204020204" pitchFamily="34" charset="-122"/>
                <a:ea typeface="微软雅黑" panose="020B0503020204020204" pitchFamily="34" charset="-122"/>
              </a:rPr>
              <a:t>Warehousing</a:t>
            </a:r>
            <a:endParaRPr lang="zh-CN" altLang="en-US" sz="1055" b="1">
              <a:solidFill>
                <a:srgbClr val="1B2B85"/>
              </a:solidFill>
              <a:latin typeface="微软雅黑" panose="020B0503020204020204" pitchFamily="34" charset="-122"/>
              <a:ea typeface="微软雅黑" panose="020B0503020204020204" pitchFamily="34" charset="-122"/>
            </a:endParaRPr>
          </a:p>
        </p:txBody>
      </p:sp>
      <p:sp>
        <p:nvSpPr>
          <p:cNvPr id="81" name="圆角矩形 60"/>
          <p:cNvSpPr/>
          <p:nvPr/>
        </p:nvSpPr>
        <p:spPr>
          <a:xfrm>
            <a:off x="10275818" y="2864484"/>
            <a:ext cx="991791" cy="393176"/>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lang="zh-CN" altLang="en-US" sz="900" dirty="0">
                <a:latin typeface="微软雅黑" panose="020B0503020204020204" pitchFamily="34" charset="-122"/>
                <a:ea typeface="微软雅黑" panose="020B0503020204020204" pitchFamily="34" charset="-122"/>
              </a:rPr>
              <a:t>Warehouse receipt</a:t>
            </a:r>
            <a:endParaRPr lang="zh-CN" altLang="en-US" sz="900" dirty="0">
              <a:latin typeface="微软雅黑" panose="020B0503020204020204" pitchFamily="34" charset="-122"/>
              <a:ea typeface="微软雅黑" panose="020B0503020204020204" pitchFamily="34" charset="-122"/>
            </a:endParaRPr>
          </a:p>
        </p:txBody>
      </p:sp>
      <p:sp>
        <p:nvSpPr>
          <p:cNvPr id="82" name="圆角矩形 61"/>
          <p:cNvSpPr/>
          <p:nvPr/>
        </p:nvSpPr>
        <p:spPr>
          <a:xfrm>
            <a:off x="4913630" y="5186628"/>
            <a:ext cx="873760" cy="254740"/>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l"/>
            <a:r>
              <a:rPr sz="900" dirty="0">
                <a:latin typeface="微软雅黑" panose="020B0503020204020204" pitchFamily="34" charset="-122"/>
                <a:ea typeface="微软雅黑" panose="020B0503020204020204" pitchFamily="34" charset="-122"/>
              </a:rPr>
              <a:t>Repair</a:t>
            </a:r>
            <a:endParaRPr sz="900" dirty="0">
              <a:latin typeface="微软雅黑" panose="020B0503020204020204" pitchFamily="34" charset="-122"/>
              <a:ea typeface="微软雅黑" panose="020B0503020204020204" pitchFamily="34" charset="-122"/>
            </a:endParaRPr>
          </a:p>
        </p:txBody>
      </p:sp>
      <p:sp>
        <p:nvSpPr>
          <p:cNvPr id="83" name="圆角矩形 62"/>
          <p:cNvSpPr/>
          <p:nvPr/>
        </p:nvSpPr>
        <p:spPr>
          <a:xfrm>
            <a:off x="8961923" y="4528173"/>
            <a:ext cx="888207" cy="254768"/>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lang="zh-CN" altLang="en-US" sz="900" dirty="0">
                <a:latin typeface="微软雅黑" panose="020B0503020204020204" pitchFamily="34" charset="-122"/>
                <a:ea typeface="微软雅黑" panose="020B0503020204020204" pitchFamily="34" charset="-122"/>
              </a:rPr>
              <a:t>Repair</a:t>
            </a:r>
            <a:endParaRPr lang="zh-CN" altLang="en-US" sz="900" dirty="0">
              <a:latin typeface="微软雅黑" panose="020B0503020204020204" pitchFamily="34" charset="-122"/>
              <a:ea typeface="微软雅黑" panose="020B0503020204020204" pitchFamily="34" charset="-122"/>
            </a:endParaRPr>
          </a:p>
        </p:txBody>
      </p:sp>
      <p:cxnSp>
        <p:nvCxnSpPr>
          <p:cNvPr id="84" name="直接箭头连接符 86"/>
          <p:cNvCxnSpPr>
            <a:cxnSpLocks noChangeShapeType="1"/>
            <a:endCxn id="41" idx="2"/>
          </p:cNvCxnSpPr>
          <p:nvPr/>
        </p:nvCxnSpPr>
        <p:spPr bwMode="auto">
          <a:xfrm flipV="1">
            <a:off x="8105140" y="2171700"/>
            <a:ext cx="7620" cy="313690"/>
          </a:xfrm>
          <a:prstGeom prst="straightConnector1">
            <a:avLst/>
          </a:prstGeom>
          <a:noFill/>
          <a:ln w="12700" algn="ctr">
            <a:solidFill>
              <a:schemeClr val="tx1"/>
            </a:solidFill>
            <a:miter lim="800000"/>
            <a:tailEnd type="arrow" w="med" len="med"/>
          </a:ln>
        </p:spPr>
      </p:cxnSp>
      <p:cxnSp>
        <p:nvCxnSpPr>
          <p:cNvPr id="85" name="直接箭头连接符 89"/>
          <p:cNvCxnSpPr>
            <a:cxnSpLocks noChangeShapeType="1"/>
            <a:endCxn id="42" idx="2"/>
          </p:cNvCxnSpPr>
          <p:nvPr/>
        </p:nvCxnSpPr>
        <p:spPr bwMode="auto">
          <a:xfrm flipH="1" flipV="1">
            <a:off x="9418955" y="2214245"/>
            <a:ext cx="5080" cy="316865"/>
          </a:xfrm>
          <a:prstGeom prst="straightConnector1">
            <a:avLst/>
          </a:prstGeom>
          <a:noFill/>
          <a:ln w="12700" algn="ctr">
            <a:solidFill>
              <a:schemeClr val="tx1"/>
            </a:solidFill>
            <a:miter lim="800000"/>
            <a:tailEnd type="arrow" w="med" len="med"/>
          </a:ln>
        </p:spPr>
      </p:cxnSp>
      <p:cxnSp>
        <p:nvCxnSpPr>
          <p:cNvPr id="86" name="直接箭头连接符 94"/>
          <p:cNvCxnSpPr>
            <a:cxnSpLocks noChangeShapeType="1"/>
          </p:cNvCxnSpPr>
          <p:nvPr/>
        </p:nvCxnSpPr>
        <p:spPr bwMode="auto">
          <a:xfrm flipH="1">
            <a:off x="5414645" y="2257425"/>
            <a:ext cx="9525" cy="304800"/>
          </a:xfrm>
          <a:prstGeom prst="straightConnector1">
            <a:avLst/>
          </a:prstGeom>
          <a:noFill/>
          <a:ln w="12700" algn="ctr">
            <a:solidFill>
              <a:schemeClr val="tx1"/>
            </a:solidFill>
            <a:miter lim="800000"/>
            <a:tailEnd type="arrow" w="med" len="med"/>
          </a:ln>
        </p:spPr>
      </p:cxnSp>
      <p:cxnSp>
        <p:nvCxnSpPr>
          <p:cNvPr id="87" name="直接箭头连接符 98"/>
          <p:cNvCxnSpPr>
            <a:cxnSpLocks noChangeShapeType="1"/>
          </p:cNvCxnSpPr>
          <p:nvPr/>
        </p:nvCxnSpPr>
        <p:spPr bwMode="auto">
          <a:xfrm>
            <a:off x="5414645" y="3105150"/>
            <a:ext cx="5715" cy="269240"/>
          </a:xfrm>
          <a:prstGeom prst="straightConnector1">
            <a:avLst/>
          </a:prstGeom>
          <a:noFill/>
          <a:ln w="12700" algn="ctr">
            <a:solidFill>
              <a:schemeClr val="tx1"/>
            </a:solidFill>
            <a:miter lim="800000"/>
            <a:tailEnd type="arrow" w="med" len="med"/>
          </a:ln>
        </p:spPr>
      </p:cxnSp>
      <p:cxnSp>
        <p:nvCxnSpPr>
          <p:cNvPr id="88" name="直接箭头连接符 101"/>
          <p:cNvCxnSpPr>
            <a:cxnSpLocks noChangeShapeType="1"/>
            <a:stCxn id="46" idx="3"/>
          </p:cNvCxnSpPr>
          <p:nvPr/>
        </p:nvCxnSpPr>
        <p:spPr bwMode="auto">
          <a:xfrm flipV="1">
            <a:off x="5788025" y="3152775"/>
            <a:ext cx="226695" cy="469265"/>
          </a:xfrm>
          <a:prstGeom prst="straightConnector1">
            <a:avLst/>
          </a:prstGeom>
          <a:noFill/>
          <a:ln w="12700" algn="ctr">
            <a:solidFill>
              <a:schemeClr val="tx1"/>
            </a:solidFill>
            <a:miter lim="800000"/>
            <a:tailEnd type="arrow" w="med" len="med"/>
          </a:ln>
        </p:spPr>
      </p:cxnSp>
      <p:sp>
        <p:nvSpPr>
          <p:cNvPr id="89" name="TextBox 291"/>
          <p:cNvSpPr txBox="1">
            <a:spLocks noChangeArrowheads="1"/>
          </p:cNvSpPr>
          <p:nvPr/>
        </p:nvSpPr>
        <p:spPr bwMode="auto">
          <a:xfrm>
            <a:off x="3608070" y="5824220"/>
            <a:ext cx="1151890" cy="434975"/>
          </a:xfrm>
          <a:prstGeom prst="rect">
            <a:avLst/>
          </a:prstGeom>
          <a:noFill/>
          <a:ln w="9525">
            <a:noFill/>
            <a:miter lim="800000"/>
          </a:ln>
        </p:spPr>
        <p:txBody>
          <a:bodyPr wrap="square">
            <a:spAutoFit/>
          </a:bodyPr>
          <a:lstStyle/>
          <a:p>
            <a:pPr algn="ctr">
              <a:lnSpc>
                <a:spcPct val="80000"/>
              </a:lnSpc>
            </a:pPr>
            <a:r>
              <a:rPr kumimoji="1" lang="zh-CN" altLang="en-US" sz="1400" dirty="0">
                <a:solidFill>
                  <a:srgbClr val="1B2B85"/>
                </a:solidFill>
                <a:latin typeface="Arial" panose="020B0604020202020204" pitchFamily="34" charset="0"/>
                <a:ea typeface="微软雅黑" panose="020B0503020204020204" pitchFamily="34" charset="-122"/>
              </a:rPr>
              <a:t>Production equipment</a:t>
            </a:r>
            <a:endParaRPr kumimoji="1" lang="zh-CN" altLang="en-US" sz="1400" dirty="0">
              <a:solidFill>
                <a:srgbClr val="1B2B85"/>
              </a:solidFill>
              <a:latin typeface="Arial" panose="020B0604020202020204" pitchFamily="34" charset="0"/>
              <a:ea typeface="微软雅黑" panose="020B0503020204020204" pitchFamily="34" charset="-122"/>
            </a:endParaRPr>
          </a:p>
        </p:txBody>
      </p:sp>
      <p:sp>
        <p:nvSpPr>
          <p:cNvPr id="90" name="圆角矩形 54"/>
          <p:cNvSpPr/>
          <p:nvPr/>
        </p:nvSpPr>
        <p:spPr>
          <a:xfrm>
            <a:off x="4933826" y="5833686"/>
            <a:ext cx="988060" cy="425306"/>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sz="1000" dirty="0">
                <a:solidFill>
                  <a:schemeClr val="bg1"/>
                </a:solidFill>
                <a:latin typeface="微软雅黑" panose="020B0503020204020204" pitchFamily="34" charset="-122"/>
                <a:ea typeface="微软雅黑" panose="020B0503020204020204" pitchFamily="34" charset="-122"/>
              </a:rPr>
              <a:t>SMT Mounter</a:t>
            </a:r>
            <a:endParaRPr sz="1000" dirty="0">
              <a:solidFill>
                <a:schemeClr val="bg1"/>
              </a:solidFill>
              <a:latin typeface="微软雅黑" panose="020B0503020204020204" pitchFamily="34" charset="-122"/>
              <a:ea typeface="微软雅黑" panose="020B0503020204020204" pitchFamily="34" charset="-122"/>
            </a:endParaRPr>
          </a:p>
        </p:txBody>
      </p:sp>
      <p:sp>
        <p:nvSpPr>
          <p:cNvPr id="91" name="圆角矩形 55"/>
          <p:cNvSpPr/>
          <p:nvPr/>
        </p:nvSpPr>
        <p:spPr>
          <a:xfrm>
            <a:off x="6010151" y="5833686"/>
            <a:ext cx="1069340" cy="425306"/>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zh-CN" altLang="en-US" sz="1000" dirty="0">
                <a:solidFill>
                  <a:schemeClr val="bg1"/>
                </a:solidFill>
                <a:latin typeface="微软雅黑" panose="020B0503020204020204" pitchFamily="34" charset="-122"/>
                <a:ea typeface="微软雅黑" panose="020B0503020204020204" pitchFamily="34" charset="-122"/>
              </a:rPr>
              <a:t>Testing equipment</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2" name="圆角矩形 56"/>
          <p:cNvSpPr/>
          <p:nvPr/>
        </p:nvSpPr>
        <p:spPr>
          <a:xfrm>
            <a:off x="7174741" y="5833686"/>
            <a:ext cx="977900" cy="579611"/>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zh-CN" altLang="en-US" sz="1000" dirty="0">
                <a:solidFill>
                  <a:schemeClr val="bg1"/>
                </a:solidFill>
                <a:latin typeface="微软雅黑" panose="020B0503020204020204" pitchFamily="34" charset="-122"/>
                <a:ea typeface="微软雅黑" panose="020B0503020204020204" pitchFamily="34" charset="-122"/>
              </a:rPr>
              <a:t>Barcode printing equipment</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3" name="圆角矩形 57"/>
          <p:cNvSpPr/>
          <p:nvPr/>
        </p:nvSpPr>
        <p:spPr>
          <a:xfrm>
            <a:off x="8224979" y="5833686"/>
            <a:ext cx="888207" cy="425306"/>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anchor="ctr">
            <a:spAutoFit/>
          </a:bodyPr>
          <a:lstStyle/>
          <a:p>
            <a:pPr algn="ctr"/>
            <a:r>
              <a:rPr sz="1000" dirty="0">
                <a:solidFill>
                  <a:schemeClr val="bg1"/>
                </a:solidFill>
                <a:latin typeface="微软雅黑" panose="020B0503020204020204" pitchFamily="34" charset="-122"/>
                <a:ea typeface="微软雅黑" panose="020B0503020204020204" pitchFamily="34" charset="-122"/>
              </a:rPr>
              <a:t>LED large screen</a:t>
            </a:r>
            <a:endParaRPr sz="1000" dirty="0">
              <a:solidFill>
                <a:schemeClr val="bg1"/>
              </a:solidFill>
              <a:latin typeface="微软雅黑" panose="020B0503020204020204" pitchFamily="34" charset="-122"/>
              <a:ea typeface="微软雅黑" panose="020B0503020204020204" pitchFamily="34" charset="-122"/>
            </a:endParaRPr>
          </a:p>
        </p:txBody>
      </p:sp>
      <p:sp>
        <p:nvSpPr>
          <p:cNvPr id="94" name="圆角矩形 63"/>
          <p:cNvSpPr/>
          <p:nvPr/>
        </p:nvSpPr>
        <p:spPr>
          <a:xfrm>
            <a:off x="9182845" y="5833686"/>
            <a:ext cx="1026160" cy="425306"/>
          </a:xfrm>
          <a:prstGeom prst="roundRect">
            <a:avLst/>
          </a:prstGeom>
          <a:solidFill>
            <a:srgbClr val="1B2B85"/>
          </a:solidFill>
          <a:ln>
            <a:noFill/>
          </a:ln>
        </p:spPr>
        <p:style>
          <a:lnRef idx="1">
            <a:schemeClr val="accent1"/>
          </a:lnRef>
          <a:fillRef idx="2">
            <a:schemeClr val="accent1"/>
          </a:fillRef>
          <a:effectRef idx="1">
            <a:schemeClr val="accent1"/>
          </a:effectRef>
          <a:fontRef idx="minor">
            <a:schemeClr val="dk1"/>
          </a:fontRef>
        </p:style>
        <p:txBody>
          <a:bodyPr wrap="square" anchor="ctr">
            <a:spAutoFit/>
          </a:bodyPr>
          <a:lstStyle/>
          <a:p>
            <a:pPr algn="ctr"/>
            <a:r>
              <a:rPr lang="zh-CN" altLang="en-US" sz="1000" dirty="0">
                <a:solidFill>
                  <a:schemeClr val="bg1"/>
                </a:solidFill>
                <a:latin typeface="微软雅黑" panose="020B0503020204020204" pitchFamily="34" charset="-122"/>
                <a:ea typeface="微软雅黑" panose="020B0503020204020204" pitchFamily="34" charset="-122"/>
              </a:rPr>
              <a:t>LCD TV board</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95" name="TextBox 77"/>
          <p:cNvSpPr txBox="1">
            <a:spLocks noChangeArrowheads="1"/>
          </p:cNvSpPr>
          <p:nvPr/>
        </p:nvSpPr>
        <p:spPr bwMode="auto">
          <a:xfrm>
            <a:off x="6355514" y="2620539"/>
            <a:ext cx="745331" cy="254000"/>
          </a:xfrm>
          <a:prstGeom prst="rect">
            <a:avLst/>
          </a:prstGeom>
          <a:noFill/>
          <a:ln w="9525">
            <a:noFill/>
            <a:miter lim="800000"/>
          </a:ln>
        </p:spPr>
        <p:txBody>
          <a:bodyPr>
            <a:spAutoFit/>
          </a:bodyPr>
          <a:lstStyle/>
          <a:p>
            <a:r>
              <a:rPr lang="en-US" altLang="zh-CN" sz="1055" b="1">
                <a:solidFill>
                  <a:srgbClr val="1B2B85"/>
                </a:solidFill>
                <a:latin typeface="微软雅黑" panose="020B0503020204020204" pitchFamily="34" charset="-122"/>
                <a:ea typeface="微软雅黑" panose="020B0503020204020204" pitchFamily="34" charset="-122"/>
              </a:rPr>
              <a:t>PCBA</a:t>
            </a:r>
            <a:endParaRPr lang="en-US" altLang="zh-CN" sz="1055" b="1">
              <a:solidFill>
                <a:srgbClr val="1B2B85"/>
              </a:solidFill>
              <a:latin typeface="微软雅黑" panose="020B0503020204020204" pitchFamily="34" charset="-122"/>
              <a:ea typeface="微软雅黑" panose="020B0503020204020204" pitchFamily="34" charset="-122"/>
            </a:endParaRPr>
          </a:p>
        </p:txBody>
      </p:sp>
      <p:cxnSp>
        <p:nvCxnSpPr>
          <p:cNvPr id="96" name="直接箭头连接符 80"/>
          <p:cNvCxnSpPr>
            <a:cxnSpLocks noChangeShapeType="1"/>
          </p:cNvCxnSpPr>
          <p:nvPr/>
        </p:nvCxnSpPr>
        <p:spPr bwMode="auto">
          <a:xfrm flipH="1">
            <a:off x="5821133" y="5300239"/>
            <a:ext cx="310755" cy="0"/>
          </a:xfrm>
          <a:prstGeom prst="straightConnector1">
            <a:avLst/>
          </a:prstGeom>
          <a:noFill/>
          <a:ln w="12700" algn="ctr">
            <a:solidFill>
              <a:schemeClr val="tx1"/>
            </a:solidFill>
            <a:miter lim="800000"/>
            <a:headEnd type="arrow" w="med" len="med"/>
            <a:tailEnd type="arrow" w="med" len="med"/>
          </a:ln>
        </p:spPr>
      </p:cxnSp>
      <p:cxnSp>
        <p:nvCxnSpPr>
          <p:cNvPr id="97" name="直接箭头连接符 104"/>
          <p:cNvCxnSpPr>
            <a:cxnSpLocks noChangeShapeType="1"/>
            <a:stCxn id="65" idx="3"/>
          </p:cNvCxnSpPr>
          <p:nvPr/>
        </p:nvCxnSpPr>
        <p:spPr bwMode="auto">
          <a:xfrm flipV="1">
            <a:off x="8602345" y="4735830"/>
            <a:ext cx="368935" cy="194310"/>
          </a:xfrm>
          <a:prstGeom prst="straightConnector1">
            <a:avLst/>
          </a:prstGeom>
          <a:noFill/>
          <a:ln w="12700" algn="ctr">
            <a:solidFill>
              <a:schemeClr val="tx1"/>
            </a:solidFill>
            <a:miter lim="800000"/>
            <a:headEnd type="arrow" w="med" len="med"/>
            <a:tailEnd type="arrow" w="med" len="med"/>
          </a:ln>
        </p:spPr>
      </p:cxnSp>
      <p:cxnSp>
        <p:nvCxnSpPr>
          <p:cNvPr id="98" name="直接箭头连接符 106"/>
          <p:cNvCxnSpPr>
            <a:cxnSpLocks noChangeShapeType="1"/>
            <a:stCxn id="64" idx="3"/>
            <a:endCxn id="83" idx="1"/>
          </p:cNvCxnSpPr>
          <p:nvPr/>
        </p:nvCxnSpPr>
        <p:spPr bwMode="auto">
          <a:xfrm>
            <a:off x="8602345" y="4529455"/>
            <a:ext cx="359410" cy="126365"/>
          </a:xfrm>
          <a:prstGeom prst="straightConnector1">
            <a:avLst/>
          </a:prstGeom>
          <a:noFill/>
          <a:ln w="12700" algn="ctr">
            <a:solidFill>
              <a:schemeClr val="tx1"/>
            </a:solidFill>
            <a:miter lim="800000"/>
            <a:headEnd type="arrow" w="med" len="med"/>
            <a:tailEnd type="arrow" w="med" len="med"/>
          </a:ln>
        </p:spPr>
      </p:cxnSp>
      <p:cxnSp>
        <p:nvCxnSpPr>
          <p:cNvPr id="99" name="直接箭头连接符 64"/>
          <p:cNvCxnSpPr>
            <a:cxnSpLocks noChangeShapeType="1"/>
            <a:stCxn id="50" idx="1"/>
            <a:endCxn id="82" idx="0"/>
          </p:cNvCxnSpPr>
          <p:nvPr/>
        </p:nvCxnSpPr>
        <p:spPr bwMode="auto">
          <a:xfrm flipH="1">
            <a:off x="5350510" y="3396615"/>
            <a:ext cx="824230" cy="1790065"/>
          </a:xfrm>
          <a:prstGeom prst="straightConnector1">
            <a:avLst/>
          </a:prstGeom>
          <a:noFill/>
          <a:ln w="12700" algn="ctr">
            <a:solidFill>
              <a:schemeClr val="tx1"/>
            </a:solidFill>
            <a:miter lim="800000"/>
            <a:headEnd type="arrow" w="med" len="med"/>
            <a:tailEnd type="arrow" w="med" len="med"/>
          </a:ln>
        </p:spPr>
      </p:cxnSp>
      <p:cxnSp>
        <p:nvCxnSpPr>
          <p:cNvPr id="100" name="直接箭头连接符 65"/>
          <p:cNvCxnSpPr>
            <a:cxnSpLocks noChangeShapeType="1"/>
            <a:stCxn id="51" idx="1"/>
            <a:endCxn id="82" idx="0"/>
          </p:cNvCxnSpPr>
          <p:nvPr/>
        </p:nvCxnSpPr>
        <p:spPr bwMode="auto">
          <a:xfrm flipH="1">
            <a:off x="5350510" y="3829685"/>
            <a:ext cx="824230" cy="1356995"/>
          </a:xfrm>
          <a:prstGeom prst="straightConnector1">
            <a:avLst/>
          </a:prstGeom>
          <a:noFill/>
          <a:ln w="12700" algn="ctr">
            <a:solidFill>
              <a:schemeClr val="tx1"/>
            </a:solidFill>
            <a:miter lim="800000"/>
            <a:headEnd type="arrow" w="med" len="med"/>
            <a:tailEnd type="arrow" w="med" len="med"/>
          </a:ln>
        </p:spPr>
      </p:cxnSp>
      <p:cxnSp>
        <p:nvCxnSpPr>
          <p:cNvPr id="101" name="直接箭头连接符 66"/>
          <p:cNvCxnSpPr>
            <a:cxnSpLocks noChangeShapeType="1"/>
            <a:stCxn id="52" idx="1"/>
            <a:endCxn id="82" idx="0"/>
          </p:cNvCxnSpPr>
          <p:nvPr/>
        </p:nvCxnSpPr>
        <p:spPr bwMode="auto">
          <a:xfrm flipH="1">
            <a:off x="5350510" y="4241165"/>
            <a:ext cx="824230" cy="945515"/>
          </a:xfrm>
          <a:prstGeom prst="straightConnector1">
            <a:avLst/>
          </a:prstGeom>
          <a:noFill/>
          <a:ln w="12700" algn="ctr">
            <a:solidFill>
              <a:schemeClr val="tx1"/>
            </a:solidFill>
            <a:miter lim="800000"/>
            <a:headEnd type="arrow" w="med" len="med"/>
            <a:tailEnd type="arrow" w="med" len="med"/>
          </a:ln>
        </p:spPr>
      </p:cxnSp>
      <p:cxnSp>
        <p:nvCxnSpPr>
          <p:cNvPr id="102" name="直接箭头连接符 67"/>
          <p:cNvCxnSpPr>
            <a:cxnSpLocks noChangeShapeType="1"/>
            <a:stCxn id="53" idx="1"/>
            <a:endCxn id="82" idx="0"/>
          </p:cNvCxnSpPr>
          <p:nvPr/>
        </p:nvCxnSpPr>
        <p:spPr bwMode="auto">
          <a:xfrm flipH="1">
            <a:off x="5350510" y="4624705"/>
            <a:ext cx="824230" cy="561975"/>
          </a:xfrm>
          <a:prstGeom prst="straightConnector1">
            <a:avLst/>
          </a:prstGeom>
          <a:noFill/>
          <a:ln w="12700" algn="ctr">
            <a:solidFill>
              <a:schemeClr val="tx1"/>
            </a:solidFill>
            <a:miter lim="800000"/>
            <a:headEnd type="arrow" w="med" len="med"/>
            <a:tailEnd type="arrow" w="med" len="med"/>
          </a:ln>
        </p:spPr>
      </p:cxnSp>
      <p:sp>
        <p:nvSpPr>
          <p:cNvPr id="121" name="TextBox 291"/>
          <p:cNvSpPr txBox="1">
            <a:spLocks noChangeArrowheads="1"/>
          </p:cNvSpPr>
          <p:nvPr/>
        </p:nvSpPr>
        <p:spPr bwMode="auto">
          <a:xfrm>
            <a:off x="817245" y="2423160"/>
            <a:ext cx="1379855" cy="321945"/>
          </a:xfrm>
          <a:prstGeom prst="rect">
            <a:avLst/>
          </a:prstGeom>
          <a:noFill/>
          <a:ln w="9525">
            <a:noFill/>
            <a:miter lim="800000"/>
          </a:ln>
        </p:spPr>
        <p:txBody>
          <a:bodyPr wrap="square">
            <a:spAutoFit/>
          </a:bodyPr>
          <a:lstStyle/>
          <a:p>
            <a:pPr algn="l"/>
            <a:r>
              <a:rPr kumimoji="1" lang="zh-CN" altLang="en-US" sz="1500" b="1">
                <a:solidFill>
                  <a:srgbClr val="1B2B85"/>
                </a:solidFill>
                <a:latin typeface="Arial" panose="020B0604020202020204" pitchFamily="34" charset="0"/>
                <a:ea typeface="微软雅黑" panose="020B0503020204020204" pitchFamily="34" charset="-122"/>
              </a:rPr>
              <a:t>Remarks：</a:t>
            </a:r>
            <a:endParaRPr kumimoji="1" lang="zh-CN" altLang="en-US" sz="1500" b="1">
              <a:solidFill>
                <a:srgbClr val="1B2B85"/>
              </a:solidFill>
              <a:latin typeface="Arial" panose="020B0604020202020204" pitchFamily="34" charset="0"/>
              <a:ea typeface="微软雅黑" panose="020B0503020204020204" pitchFamily="34" charset="-122"/>
            </a:endParaRPr>
          </a:p>
        </p:txBody>
      </p:sp>
      <p:cxnSp>
        <p:nvCxnSpPr>
          <p:cNvPr id="171" name="直接箭头连接符 152"/>
          <p:cNvCxnSpPr>
            <a:cxnSpLocks noChangeShapeType="1"/>
            <a:stCxn id="66" idx="2"/>
            <a:endCxn id="172" idx="0"/>
          </p:cNvCxnSpPr>
          <p:nvPr/>
        </p:nvCxnSpPr>
        <p:spPr bwMode="auto">
          <a:xfrm>
            <a:off x="9462770" y="3337560"/>
            <a:ext cx="702945" cy="425450"/>
          </a:xfrm>
          <a:prstGeom prst="straightConnector1">
            <a:avLst/>
          </a:prstGeom>
          <a:noFill/>
          <a:ln w="12700" algn="ctr">
            <a:solidFill>
              <a:schemeClr val="tx1"/>
            </a:solidFill>
            <a:miter lim="800000"/>
            <a:tailEnd type="arrow" w="med" len="med"/>
          </a:ln>
        </p:spPr>
      </p:cxnSp>
      <p:sp>
        <p:nvSpPr>
          <p:cNvPr id="172" name="圆角矩形 153"/>
          <p:cNvSpPr/>
          <p:nvPr/>
        </p:nvSpPr>
        <p:spPr>
          <a:xfrm>
            <a:off x="9669155" y="3763009"/>
            <a:ext cx="992981" cy="254746"/>
          </a:xfrm>
          <a:prstGeom prst="roundRect">
            <a:avLst/>
          </a:prstGeom>
          <a:solidFill>
            <a:srgbClr val="82F49A"/>
          </a:solidFill>
          <a:ln>
            <a:solidFill>
              <a:srgbClr val="82F49A"/>
            </a:solidFill>
          </a:ln>
        </p:spPr>
        <p:style>
          <a:lnRef idx="1">
            <a:schemeClr val="accent1"/>
          </a:lnRef>
          <a:fillRef idx="2">
            <a:schemeClr val="accent1"/>
          </a:fillRef>
          <a:effectRef idx="1">
            <a:schemeClr val="accent1"/>
          </a:effectRef>
          <a:fontRef idx="minor">
            <a:schemeClr val="dk1"/>
          </a:fontRef>
        </p:style>
        <p:txBody>
          <a:bodyPr anchor="ctr">
            <a:spAutoFit/>
          </a:bodyPr>
          <a:lstStyle/>
          <a:p>
            <a:pPr algn="l"/>
            <a:r>
              <a:rPr sz="900" dirty="0">
                <a:latin typeface="微软雅黑" panose="020B0503020204020204" pitchFamily="34" charset="-122"/>
                <a:ea typeface="微软雅黑" panose="020B0503020204020204" pitchFamily="34" charset="-122"/>
              </a:rPr>
              <a:t>QC detection</a:t>
            </a:r>
            <a:endParaRPr sz="900" dirty="0">
              <a:latin typeface="微软雅黑" panose="020B0503020204020204" pitchFamily="34" charset="-122"/>
              <a:ea typeface="微软雅黑" panose="020B0503020204020204" pitchFamily="34" charset="-122"/>
            </a:endParaRPr>
          </a:p>
        </p:txBody>
      </p:sp>
      <p:cxnSp>
        <p:nvCxnSpPr>
          <p:cNvPr id="173" name="直接箭头连接符 92"/>
          <p:cNvCxnSpPr>
            <a:cxnSpLocks noChangeShapeType="1"/>
            <a:endCxn id="43" idx="2"/>
          </p:cNvCxnSpPr>
          <p:nvPr/>
        </p:nvCxnSpPr>
        <p:spPr bwMode="auto">
          <a:xfrm flipV="1">
            <a:off x="10719435" y="2204720"/>
            <a:ext cx="10795" cy="316865"/>
          </a:xfrm>
          <a:prstGeom prst="straightConnector1">
            <a:avLst/>
          </a:prstGeom>
          <a:noFill/>
          <a:ln w="12700" algn="ctr">
            <a:solidFill>
              <a:schemeClr val="tx1"/>
            </a:solidFill>
            <a:miter lim="800000"/>
            <a:tailEnd type="arrow" w="med" len="med"/>
          </a:ln>
        </p:spPr>
      </p:cxnSp>
      <p:cxnSp>
        <p:nvCxnSpPr>
          <p:cNvPr id="175" name="直接箭头连接符 154"/>
          <p:cNvCxnSpPr>
            <a:cxnSpLocks noChangeShapeType="1"/>
            <a:stCxn id="172" idx="0"/>
            <a:endCxn id="79" idx="2"/>
          </p:cNvCxnSpPr>
          <p:nvPr/>
        </p:nvCxnSpPr>
        <p:spPr bwMode="auto">
          <a:xfrm flipV="1">
            <a:off x="10165715" y="3338195"/>
            <a:ext cx="595630" cy="424815"/>
          </a:xfrm>
          <a:prstGeom prst="straightConnector1">
            <a:avLst/>
          </a:prstGeom>
          <a:noFill/>
          <a:ln w="12700" algn="ctr">
            <a:solidFill>
              <a:schemeClr val="tx1"/>
            </a:solidFill>
            <a:miter lim="800000"/>
            <a:tailEnd type="arrow" w="med" len="med"/>
          </a:ln>
        </p:spPr>
      </p:cxnSp>
      <p:sp>
        <p:nvSpPr>
          <p:cNvPr id="182" name="线形标注 1(带强调线) 161"/>
          <p:cNvSpPr/>
          <p:nvPr/>
        </p:nvSpPr>
        <p:spPr bwMode="auto">
          <a:xfrm>
            <a:off x="6328419" y="6385984"/>
            <a:ext cx="597695" cy="241300"/>
          </a:xfrm>
          <a:prstGeom prst="accentCallout1">
            <a:avLst>
              <a:gd name="adj1" fmla="val 44985"/>
              <a:gd name="adj2" fmla="val 5947"/>
              <a:gd name="adj3" fmla="val -34414"/>
              <a:gd name="adj4" fmla="val -28226"/>
            </a:avLst>
          </a:prstGeom>
          <a:noFill/>
          <a:ln w="9525" cap="flat" cmpd="sng" algn="ctr">
            <a:solidFill>
              <a:schemeClr val="tx1"/>
            </a:solidFill>
            <a:prstDash val="solid"/>
            <a:miter lim="800000"/>
            <a:headEnd type="none" w="med" len="med"/>
            <a:tailEnd type="none" w="med" len="med"/>
          </a:ln>
          <a:effectLst/>
        </p:spPr>
        <p:txBody>
          <a:bodyPr wrap="none"/>
          <a:lstStyle/>
          <a:p>
            <a:pPr algn="l" hangingPunct="0"/>
            <a:r>
              <a:rPr lang="zh-CN" altLang="en-US" sz="795" dirty="0">
                <a:latin typeface="微软雅黑" panose="020B0503020204020204" pitchFamily="34" charset="-122"/>
                <a:ea typeface="微软雅黑" panose="020B0503020204020204" pitchFamily="34" charset="-122"/>
              </a:rPr>
              <a:t>Test data integration, </a:t>
            </a:r>
            <a:endParaRPr lang="zh-CN" altLang="en-US" sz="795" dirty="0">
              <a:latin typeface="微软雅黑" panose="020B0503020204020204" pitchFamily="34" charset="-122"/>
              <a:ea typeface="微软雅黑" panose="020B0503020204020204" pitchFamily="34" charset="-122"/>
            </a:endParaRPr>
          </a:p>
          <a:p>
            <a:pPr algn="l" hangingPunct="0"/>
            <a:r>
              <a:rPr lang="zh-CN" altLang="en-US" sz="795" dirty="0">
                <a:latin typeface="微软雅黑" panose="020B0503020204020204" pitchFamily="34" charset="-122"/>
                <a:ea typeface="微软雅黑" panose="020B0503020204020204" pitchFamily="34" charset="-122"/>
              </a:rPr>
              <a:t>linking to products</a:t>
            </a:r>
            <a:endParaRPr lang="zh-CN" altLang="en-US" sz="795" dirty="0">
              <a:latin typeface="微软雅黑" panose="020B0503020204020204" pitchFamily="34" charset="-122"/>
              <a:ea typeface="微软雅黑" panose="020B0503020204020204" pitchFamily="34" charset="-122"/>
            </a:endParaRPr>
          </a:p>
        </p:txBody>
      </p:sp>
      <p:cxnSp>
        <p:nvCxnSpPr>
          <p:cNvPr id="183" name="直接箭头连接符 4"/>
          <p:cNvCxnSpPr/>
          <p:nvPr/>
        </p:nvCxnSpPr>
        <p:spPr bwMode="auto">
          <a:xfrm flipH="1">
            <a:off x="6661558" y="2199959"/>
            <a:ext cx="1" cy="368300"/>
          </a:xfrm>
          <a:prstGeom prst="straightConnector1">
            <a:avLst/>
          </a:prstGeom>
          <a:noFill/>
          <a:ln w="9525" cap="flat" cmpd="sng" algn="ctr">
            <a:solidFill>
              <a:schemeClr val="tx1"/>
            </a:solidFill>
            <a:prstDash val="solid"/>
            <a:miter lim="800000"/>
            <a:headEnd type="triangle"/>
            <a:tailEnd type="triangle"/>
          </a:ln>
          <a:effectLst/>
        </p:spPr>
      </p:cxnSp>
      <p:sp>
        <p:nvSpPr>
          <p:cNvPr id="4" name="TextBox 291"/>
          <p:cNvSpPr txBox="1">
            <a:spLocks noChangeArrowheads="1"/>
          </p:cNvSpPr>
          <p:nvPr/>
        </p:nvSpPr>
        <p:spPr bwMode="auto">
          <a:xfrm>
            <a:off x="3608070" y="1928495"/>
            <a:ext cx="1151890" cy="434975"/>
          </a:xfrm>
          <a:prstGeom prst="rect">
            <a:avLst/>
          </a:prstGeom>
          <a:noFill/>
          <a:ln w="9525">
            <a:noFill/>
            <a:miter lim="800000"/>
          </a:ln>
        </p:spPr>
        <p:txBody>
          <a:bodyPr wrap="square">
            <a:spAutoFit/>
          </a:bodyPr>
          <a:p>
            <a:pPr algn="ctr">
              <a:lnSpc>
                <a:spcPct val="80000"/>
              </a:lnSpc>
            </a:pPr>
            <a:r>
              <a:rPr kumimoji="1" lang="zh-CN" altLang="en-US" sz="1400" dirty="0">
                <a:solidFill>
                  <a:srgbClr val="1B2B85"/>
                </a:solidFill>
                <a:latin typeface="Arial" panose="020B0604020202020204" pitchFamily="34" charset="0"/>
                <a:ea typeface="微软雅黑" panose="020B0503020204020204" pitchFamily="34" charset="-122"/>
              </a:rPr>
              <a:t>Production process</a:t>
            </a:r>
            <a:endParaRPr kumimoji="1" lang="zh-CN" altLang="en-US" sz="1400" dirty="0">
              <a:solidFill>
                <a:srgbClr val="1B2B85"/>
              </a:solidFill>
              <a:latin typeface="Arial" panose="020B0604020202020204" pitchFamily="34" charset="0"/>
              <a:ea typeface="微软雅黑" panose="020B0503020204020204" pitchFamily="34" charset="-122"/>
            </a:endParaRPr>
          </a:p>
        </p:txBody>
      </p:sp>
      <p:sp>
        <p:nvSpPr>
          <p:cNvPr id="105" name="TextBox 75"/>
          <p:cNvSpPr txBox="1">
            <a:spLocks noChangeArrowheads="1"/>
          </p:cNvSpPr>
          <p:nvPr/>
        </p:nvSpPr>
        <p:spPr bwMode="auto">
          <a:xfrm>
            <a:off x="1137285" y="2893695"/>
            <a:ext cx="1504315" cy="275590"/>
          </a:xfrm>
          <a:prstGeom prst="rect">
            <a:avLst/>
          </a:prstGeom>
          <a:noFill/>
          <a:ln w="9525">
            <a:noFill/>
            <a:miter lim="800000"/>
          </a:ln>
        </p:spPr>
        <p:txBody>
          <a:bodyPr wrap="square">
            <a:spAutoFit/>
          </a:bodyPr>
          <a:lstStyle/>
          <a:p>
            <a:pPr algn="l"/>
            <a:r>
              <a:rPr lang="zh-CN" altLang="en-US" sz="1200" dirty="0">
                <a:latin typeface="Calibri" panose="020F0502020204030204" pitchFamily="34" charset="0"/>
                <a:ea typeface="微软雅黑" panose="020B0503020204020204" pitchFamily="34" charset="-122"/>
              </a:rPr>
              <a:t>Production tracking</a:t>
            </a:r>
            <a:endParaRPr lang="zh-CN" altLang="en-US" sz="1200" dirty="0">
              <a:latin typeface="Calibri" panose="020F0502020204030204" pitchFamily="34" charset="0"/>
              <a:ea typeface="微软雅黑" panose="020B0503020204020204" pitchFamily="34" charset="-122"/>
            </a:endParaRPr>
          </a:p>
        </p:txBody>
      </p:sp>
      <p:sp>
        <p:nvSpPr>
          <p:cNvPr id="107" name="TextBox 78"/>
          <p:cNvSpPr txBox="1">
            <a:spLocks noChangeArrowheads="1"/>
          </p:cNvSpPr>
          <p:nvPr/>
        </p:nvSpPr>
        <p:spPr bwMode="auto">
          <a:xfrm>
            <a:off x="1137285" y="3330575"/>
            <a:ext cx="1724025" cy="275590"/>
          </a:xfrm>
          <a:prstGeom prst="rect">
            <a:avLst/>
          </a:prstGeom>
          <a:noFill/>
          <a:ln w="9525">
            <a:noFill/>
            <a:miter lim="800000"/>
          </a:ln>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Use of raw materials</a:t>
            </a:r>
            <a:endParaRPr lang="zh-CN" altLang="en-US" sz="1200" dirty="0">
              <a:latin typeface="微软雅黑" panose="020B0503020204020204" pitchFamily="34" charset="-122"/>
              <a:ea typeface="微软雅黑" panose="020B0503020204020204" pitchFamily="34" charset="-122"/>
            </a:endParaRPr>
          </a:p>
        </p:txBody>
      </p:sp>
      <p:sp>
        <p:nvSpPr>
          <p:cNvPr id="108" name="椭圆 79"/>
          <p:cNvSpPr>
            <a:spLocks noChangeArrowheads="1"/>
          </p:cNvSpPr>
          <p:nvPr/>
        </p:nvSpPr>
        <p:spPr bwMode="auto">
          <a:xfrm>
            <a:off x="901383" y="3369628"/>
            <a:ext cx="169545" cy="182245"/>
          </a:xfrm>
          <a:prstGeom prst="ellipse">
            <a:avLst/>
          </a:prstGeom>
          <a:solidFill>
            <a:srgbClr val="1B2B85">
              <a:alpha val="95000"/>
            </a:srgbClr>
          </a:solidFill>
          <a:ln w="9525" algn="ctr">
            <a:noFill/>
            <a:miter lim="800000"/>
            <a:tailEnd type="stealth" w="med" len="med"/>
          </a:ln>
        </p:spPr>
        <p:txBody>
          <a:bodyPr wrap="none"/>
          <a:lstStyle/>
          <a:p>
            <a:pPr algn="ctr"/>
            <a:endParaRPr lang="zh-CN" altLang="en-US" sz="1355">
              <a:ea typeface="微软雅黑" panose="020B0503020204020204" pitchFamily="34" charset="-122"/>
            </a:endParaRPr>
          </a:p>
        </p:txBody>
      </p:sp>
      <p:sp>
        <p:nvSpPr>
          <p:cNvPr id="110" name="流程图: 过程 76"/>
          <p:cNvSpPr/>
          <p:nvPr/>
        </p:nvSpPr>
        <p:spPr bwMode="auto">
          <a:xfrm>
            <a:off x="905193" y="3797618"/>
            <a:ext cx="161925" cy="154305"/>
          </a:xfrm>
          <a:prstGeom prst="flowChartProcess">
            <a:avLst/>
          </a:prstGeom>
          <a:solidFill>
            <a:srgbClr val="1B2B85">
              <a:alpha val="95000"/>
            </a:srgbClr>
          </a:solidFill>
          <a:ln>
            <a:noFill/>
            <a:headEnd type="none" w="med" len="med"/>
            <a:tailEnd type="stealth" w="med" len="med"/>
          </a:ln>
        </p:spPr>
        <p:style>
          <a:lnRef idx="2">
            <a:schemeClr val="accent5"/>
          </a:lnRef>
          <a:fillRef idx="1">
            <a:schemeClr val="lt1"/>
          </a:fillRef>
          <a:effectRef idx="0">
            <a:schemeClr val="accent5"/>
          </a:effectRef>
          <a:fontRef idx="minor">
            <a:schemeClr val="dk1"/>
          </a:fontRef>
        </p:style>
        <p:txBody>
          <a:bodyPr wrap="none"/>
          <a:lstStyle/>
          <a:p>
            <a:endParaRPr lang="zh-CN" altLang="en-US" sz="1355">
              <a:solidFill>
                <a:schemeClr val="tx1"/>
              </a:solidFill>
              <a:latin typeface="Verdana" panose="020B0604030504040204" pitchFamily="34" charset="0"/>
              <a:ea typeface="微软雅黑" panose="020B0503020204020204" pitchFamily="34" charset="-122"/>
            </a:endParaRPr>
          </a:p>
        </p:txBody>
      </p:sp>
      <p:sp>
        <p:nvSpPr>
          <p:cNvPr id="111" name="TextBox 81"/>
          <p:cNvSpPr txBox="1">
            <a:spLocks noChangeArrowheads="1"/>
          </p:cNvSpPr>
          <p:nvPr/>
        </p:nvSpPr>
        <p:spPr bwMode="auto">
          <a:xfrm>
            <a:off x="1137285" y="3767455"/>
            <a:ext cx="1990090" cy="460375"/>
          </a:xfrm>
          <a:prstGeom prst="rect">
            <a:avLst/>
          </a:prstGeom>
          <a:noFill/>
          <a:ln w="9525">
            <a:noFill/>
            <a:miter lim="800000"/>
          </a:ln>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Material combination (semi-finished product)</a:t>
            </a:r>
            <a:endParaRPr lang="zh-CN" altLang="en-US" sz="1200" dirty="0">
              <a:latin typeface="微软雅黑" panose="020B0503020204020204" pitchFamily="34" charset="-122"/>
              <a:ea typeface="微软雅黑" panose="020B0503020204020204" pitchFamily="34" charset="-122"/>
            </a:endParaRPr>
          </a:p>
        </p:txBody>
      </p:sp>
      <p:sp>
        <p:nvSpPr>
          <p:cNvPr id="113" name="菱形 15"/>
          <p:cNvSpPr>
            <a:spLocks noChangeArrowheads="1"/>
          </p:cNvSpPr>
          <p:nvPr/>
        </p:nvSpPr>
        <p:spPr bwMode="auto">
          <a:xfrm>
            <a:off x="877570" y="4197668"/>
            <a:ext cx="217170" cy="222885"/>
          </a:xfrm>
          <a:prstGeom prst="diamond">
            <a:avLst/>
          </a:prstGeom>
          <a:solidFill>
            <a:srgbClr val="1B2B85">
              <a:alpha val="95000"/>
            </a:srgbClr>
          </a:solidFill>
          <a:ln w="9525" algn="ctr">
            <a:noFill/>
            <a:miter lim="800000"/>
            <a:tailEnd type="stealth" w="med" len="med"/>
          </a:ln>
        </p:spPr>
        <p:txBody>
          <a:bodyPr wrap="none"/>
          <a:lstStyle/>
          <a:p>
            <a:endParaRPr lang="zh-CN" altLang="en-US" sz="1355">
              <a:ea typeface="微软雅黑" panose="020B0503020204020204" pitchFamily="34" charset="-122"/>
            </a:endParaRPr>
          </a:p>
        </p:txBody>
      </p:sp>
      <p:sp>
        <p:nvSpPr>
          <p:cNvPr id="114" name="TextBox 82"/>
          <p:cNvSpPr txBox="1">
            <a:spLocks noChangeArrowheads="1"/>
          </p:cNvSpPr>
          <p:nvPr/>
        </p:nvSpPr>
        <p:spPr bwMode="auto">
          <a:xfrm>
            <a:off x="1137285" y="4204018"/>
            <a:ext cx="1209675" cy="275590"/>
          </a:xfrm>
          <a:prstGeom prst="rect">
            <a:avLst/>
          </a:prstGeom>
          <a:noFill/>
          <a:ln w="9525">
            <a:noFill/>
            <a:miter lim="800000"/>
          </a:ln>
        </p:spPr>
        <p:txBody>
          <a:bodyPr>
            <a:spAutoFit/>
          </a:bodyPr>
          <a:lstStyle/>
          <a:p>
            <a:pPr algn="l"/>
            <a:r>
              <a:rPr lang="zh-CN" altLang="en-US" sz="1200" dirty="0">
                <a:latin typeface="微软雅黑" panose="020B0503020204020204" pitchFamily="34" charset="-122"/>
                <a:ea typeface="微软雅黑" panose="020B0503020204020204" pitchFamily="34" charset="-122"/>
              </a:rPr>
              <a:t>Labor cost</a:t>
            </a:r>
            <a:endParaRPr lang="zh-CN" altLang="en-US" sz="1200" dirty="0">
              <a:latin typeface="微软雅黑" panose="020B0503020204020204" pitchFamily="34" charset="-122"/>
              <a:ea typeface="微软雅黑" panose="020B0503020204020204" pitchFamily="34" charset="-122"/>
            </a:endParaRPr>
          </a:p>
        </p:txBody>
      </p:sp>
      <p:sp>
        <p:nvSpPr>
          <p:cNvPr id="116" name="七角星 84"/>
          <p:cNvSpPr/>
          <p:nvPr/>
        </p:nvSpPr>
        <p:spPr bwMode="auto">
          <a:xfrm>
            <a:off x="889318" y="4666298"/>
            <a:ext cx="193675" cy="201295"/>
          </a:xfrm>
          <a:prstGeom prst="star7">
            <a:avLst/>
          </a:prstGeom>
          <a:solidFill>
            <a:srgbClr val="1B2B85">
              <a:alpha val="9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lstStyl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117" name="TextBox 85"/>
          <p:cNvSpPr txBox="1">
            <a:spLocks noChangeArrowheads="1"/>
          </p:cNvSpPr>
          <p:nvPr/>
        </p:nvSpPr>
        <p:spPr bwMode="auto">
          <a:xfrm>
            <a:off x="1137285" y="4641215"/>
            <a:ext cx="1860550" cy="275590"/>
          </a:xfrm>
          <a:prstGeom prst="rect">
            <a:avLst/>
          </a:prstGeom>
          <a:noFill/>
          <a:ln w="9525">
            <a:noFill/>
            <a:miter lim="800000"/>
          </a:ln>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Process detection</a:t>
            </a:r>
            <a:endParaRPr lang="zh-CN" altLang="en-US" sz="1200" dirty="0">
              <a:latin typeface="微软雅黑" panose="020B0503020204020204" pitchFamily="34" charset="-122"/>
              <a:ea typeface="微软雅黑" panose="020B0503020204020204" pitchFamily="34" charset="-122"/>
            </a:endParaRPr>
          </a:p>
        </p:txBody>
      </p:sp>
      <p:sp>
        <p:nvSpPr>
          <p:cNvPr id="179" name="十字箭头 156"/>
          <p:cNvSpPr/>
          <p:nvPr/>
        </p:nvSpPr>
        <p:spPr bwMode="auto">
          <a:xfrm>
            <a:off x="877253" y="5555298"/>
            <a:ext cx="217805" cy="193675"/>
          </a:xfrm>
          <a:prstGeom prst="quadArrow">
            <a:avLst/>
          </a:prstGeom>
          <a:solidFill>
            <a:srgbClr val="1B2B85">
              <a:alpha val="95000"/>
            </a:srgbClr>
          </a:solidFill>
          <a:ln w="9525" cap="flat" cmpd="sng" algn="ctr">
            <a:noFill/>
            <a:prstDash val="solid"/>
            <a:miter lim="800000"/>
            <a:headEnd type="none" w="med" len="med"/>
            <a:tailEnd type="stealth" w="med" len="med"/>
          </a:ln>
          <a:effectLst/>
        </p:spPr>
        <p:txBody>
          <a:bodyPr wrap="none"/>
          <a:lstStyle/>
          <a:p>
            <a:endParaRPr lang="zh-CN" altLang="en-US" sz="1355">
              <a:ea typeface="微软雅黑" panose="020B0503020204020204" pitchFamily="34" charset="-122"/>
            </a:endParaRPr>
          </a:p>
        </p:txBody>
      </p:sp>
      <p:sp>
        <p:nvSpPr>
          <p:cNvPr id="180" name="TextBox 157"/>
          <p:cNvSpPr txBox="1">
            <a:spLocks noChangeArrowheads="1"/>
          </p:cNvSpPr>
          <p:nvPr/>
        </p:nvSpPr>
        <p:spPr bwMode="auto">
          <a:xfrm>
            <a:off x="1137285" y="5514975"/>
            <a:ext cx="1860550" cy="460375"/>
          </a:xfrm>
          <a:prstGeom prst="rect">
            <a:avLst/>
          </a:prstGeom>
          <a:noFill/>
          <a:ln w="9525">
            <a:noFill/>
            <a:miter lim="800000"/>
          </a:ln>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Anti daze (system setting)</a:t>
            </a:r>
            <a:endParaRPr lang="zh-CN" altLang="en-US" sz="1200" dirty="0">
              <a:latin typeface="微软雅黑" panose="020B0503020204020204" pitchFamily="34" charset="-122"/>
              <a:ea typeface="微软雅黑" panose="020B0503020204020204" pitchFamily="34" charset="-122"/>
            </a:endParaRPr>
          </a:p>
        </p:txBody>
      </p:sp>
      <p:sp>
        <p:nvSpPr>
          <p:cNvPr id="119" name="禁止符 17"/>
          <p:cNvSpPr/>
          <p:nvPr/>
        </p:nvSpPr>
        <p:spPr bwMode="auto">
          <a:xfrm>
            <a:off x="898843" y="5113338"/>
            <a:ext cx="174625" cy="196215"/>
          </a:xfrm>
          <a:prstGeom prst="noSmoking">
            <a:avLst/>
          </a:prstGeom>
          <a:solidFill>
            <a:srgbClr val="1B2B85">
              <a:alpha val="95000"/>
            </a:srgbClr>
          </a:solidFill>
          <a:ln w="9525" cap="flat" cmpd="sng" algn="ctr">
            <a:noFill/>
            <a:prstDash val="solid"/>
            <a:miter lim="800000"/>
            <a:headEnd type="none" w="med" len="med"/>
            <a:tailEnd type="stealth" w="med" len="med"/>
          </a:ln>
          <a:effectLst/>
        </p:spPr>
        <p:txBody>
          <a:bodyPr wrap="none"/>
          <a:lstStyle/>
          <a:p>
            <a:endParaRPr lang="zh-CN" altLang="en-US" sz="1355">
              <a:ea typeface="微软雅黑" panose="020B0503020204020204" pitchFamily="34" charset="-122"/>
            </a:endParaRPr>
          </a:p>
        </p:txBody>
      </p:sp>
      <p:sp>
        <p:nvSpPr>
          <p:cNvPr id="120" name="TextBox 87"/>
          <p:cNvSpPr txBox="1">
            <a:spLocks noChangeArrowheads="1"/>
          </p:cNvSpPr>
          <p:nvPr/>
        </p:nvSpPr>
        <p:spPr bwMode="auto">
          <a:xfrm>
            <a:off x="1137285" y="5078095"/>
            <a:ext cx="1989455" cy="275590"/>
          </a:xfrm>
          <a:prstGeom prst="rect">
            <a:avLst/>
          </a:prstGeom>
          <a:noFill/>
          <a:ln w="9525">
            <a:noFill/>
            <a:miter lim="800000"/>
          </a:ln>
        </p:spPr>
        <p:txBody>
          <a:bodyPr wrap="square">
            <a:spAutoFit/>
          </a:bodyPr>
          <a:lstStyle/>
          <a:p>
            <a:pPr algn="l"/>
            <a:r>
              <a:rPr lang="zh-CN" altLang="en-US" sz="1200" dirty="0">
                <a:latin typeface="微软雅黑" panose="020B0503020204020204" pitchFamily="34" charset="-122"/>
                <a:ea typeface="微软雅黑" panose="020B0503020204020204" pitchFamily="34" charset="-122"/>
              </a:rPr>
              <a:t>Repair goods handling</a:t>
            </a:r>
            <a:endParaRPr lang="zh-CN" altLang="en-US" sz="1200" dirty="0">
              <a:latin typeface="微软雅黑" panose="020B0503020204020204" pitchFamily="34" charset="-122"/>
              <a:ea typeface="微软雅黑" panose="020B0503020204020204" pitchFamily="34" charset="-122"/>
            </a:endParaRPr>
          </a:p>
        </p:txBody>
      </p:sp>
      <p:sp>
        <p:nvSpPr>
          <p:cNvPr id="5" name="等腰三角形 4"/>
          <p:cNvSpPr/>
          <p:nvPr/>
        </p:nvSpPr>
        <p:spPr>
          <a:xfrm>
            <a:off x="893445" y="2938463"/>
            <a:ext cx="185420" cy="185420"/>
          </a:xfrm>
          <a:prstGeom prst="triangle">
            <a:avLst/>
          </a:prstGeom>
          <a:solidFill>
            <a:srgbClr val="1B2B8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等腰三角形 5"/>
          <p:cNvSpPr/>
          <p:nvPr/>
        </p:nvSpPr>
        <p:spPr>
          <a:xfrm>
            <a:off x="6913245" y="2935605"/>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79"/>
          <p:cNvSpPr>
            <a:spLocks noChangeArrowheads="1"/>
          </p:cNvSpPr>
          <p:nvPr/>
        </p:nvSpPr>
        <p:spPr bwMode="auto">
          <a:xfrm>
            <a:off x="7071360" y="2928620"/>
            <a:ext cx="124460" cy="134620"/>
          </a:xfrm>
          <a:prstGeom prst="ellipse">
            <a:avLst/>
          </a:prstGeom>
          <a:solidFill>
            <a:srgbClr val="1B2B85">
              <a:alpha val="85000"/>
            </a:srgbClr>
          </a:solidFill>
          <a:ln w="9525" algn="ctr">
            <a:noFill/>
            <a:miter lim="800000"/>
            <a:tailEnd type="stealth" w="med" len="med"/>
          </a:ln>
        </p:spPr>
        <p:txBody>
          <a:bodyPr wrap="none"/>
          <a:p>
            <a:pPr algn="ctr"/>
            <a:endParaRPr lang="zh-CN" altLang="en-US" sz="1355">
              <a:ea typeface="微软雅黑" panose="020B0503020204020204" pitchFamily="34" charset="-122"/>
            </a:endParaRPr>
          </a:p>
        </p:txBody>
      </p:sp>
      <p:sp>
        <p:nvSpPr>
          <p:cNvPr id="8" name="禁止符 17"/>
          <p:cNvSpPr/>
          <p:nvPr/>
        </p:nvSpPr>
        <p:spPr bwMode="auto">
          <a:xfrm>
            <a:off x="5489575" y="5246370"/>
            <a:ext cx="120650" cy="135255"/>
          </a:xfrm>
          <a:prstGeom prst="noSmoking">
            <a:avLst/>
          </a:prstGeom>
          <a:solidFill>
            <a:srgbClr val="1B2B85">
              <a:alpha val="85000"/>
            </a:srgbClr>
          </a:solidFill>
          <a:ln w="9525" cap="flat" cmpd="sng" algn="ctr">
            <a:noFill/>
            <a:prstDash val="solid"/>
            <a:miter lim="800000"/>
            <a:headEnd type="none" w="med" len="med"/>
            <a:tailEnd type="stealth" w="med" len="med"/>
          </a:ln>
          <a:effectLst/>
        </p:spPr>
        <p:txBody>
          <a:bodyPr wrap="none"/>
          <a:p>
            <a:endParaRPr lang="zh-CN" altLang="en-US" sz="1355">
              <a:ea typeface="微软雅黑" panose="020B0503020204020204" pitchFamily="34" charset="-122"/>
            </a:endParaRPr>
          </a:p>
        </p:txBody>
      </p:sp>
      <p:sp>
        <p:nvSpPr>
          <p:cNvPr id="9" name="十字箭头 156"/>
          <p:cNvSpPr/>
          <p:nvPr/>
        </p:nvSpPr>
        <p:spPr bwMode="auto">
          <a:xfrm>
            <a:off x="6042660" y="3268980"/>
            <a:ext cx="147320" cy="170180"/>
          </a:xfrm>
          <a:prstGeom prst="quadArrow">
            <a:avLst/>
          </a:prstGeom>
          <a:solidFill>
            <a:srgbClr val="1B2B85">
              <a:alpha val="85000"/>
            </a:srgbClr>
          </a:solidFill>
          <a:ln w="9525" cap="flat" cmpd="sng" algn="ctr">
            <a:noFill/>
            <a:prstDash val="solid"/>
            <a:miter lim="800000"/>
            <a:headEnd type="none" w="med" len="med"/>
            <a:tailEnd type="stealth" w="med" len="med"/>
          </a:ln>
          <a:effectLst/>
        </p:spPr>
        <p:txBody>
          <a:bodyPr wrap="none"/>
          <a:p>
            <a:endParaRPr lang="zh-CN" altLang="en-US" sz="1355">
              <a:ea typeface="微软雅黑" panose="020B0503020204020204" pitchFamily="34" charset="-122"/>
            </a:endParaRPr>
          </a:p>
        </p:txBody>
      </p:sp>
      <p:sp>
        <p:nvSpPr>
          <p:cNvPr id="10" name="禁止符 17"/>
          <p:cNvSpPr/>
          <p:nvPr/>
        </p:nvSpPr>
        <p:spPr bwMode="auto">
          <a:xfrm>
            <a:off x="9500870" y="4582160"/>
            <a:ext cx="120650" cy="135255"/>
          </a:xfrm>
          <a:prstGeom prst="noSmoking">
            <a:avLst/>
          </a:prstGeom>
          <a:solidFill>
            <a:srgbClr val="1B2B85">
              <a:alpha val="85000"/>
            </a:srgbClr>
          </a:solidFill>
          <a:ln w="9525" cap="flat" cmpd="sng" algn="ctr">
            <a:noFill/>
            <a:prstDash val="solid"/>
            <a:miter lim="800000"/>
            <a:headEnd type="none" w="med" len="med"/>
            <a:tailEnd type="stealth" w="med" len="med"/>
          </a:ln>
          <a:effectLst/>
        </p:spPr>
        <p:txBody>
          <a:bodyPr wrap="none"/>
          <a:p>
            <a:endParaRPr lang="zh-CN" altLang="en-US" sz="1355">
              <a:ea typeface="微软雅黑" panose="020B0503020204020204" pitchFamily="34" charset="-122"/>
            </a:endParaRPr>
          </a:p>
        </p:txBody>
      </p:sp>
      <p:sp>
        <p:nvSpPr>
          <p:cNvPr id="11" name="等腰三角形 10"/>
          <p:cNvSpPr/>
          <p:nvPr/>
        </p:nvSpPr>
        <p:spPr>
          <a:xfrm>
            <a:off x="6875145" y="3275330"/>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79"/>
          <p:cNvSpPr>
            <a:spLocks noChangeArrowheads="1"/>
          </p:cNvSpPr>
          <p:nvPr/>
        </p:nvSpPr>
        <p:spPr bwMode="auto">
          <a:xfrm>
            <a:off x="6997700" y="3274695"/>
            <a:ext cx="121920" cy="131445"/>
          </a:xfrm>
          <a:prstGeom prst="ellipse">
            <a:avLst/>
          </a:prstGeom>
          <a:solidFill>
            <a:srgbClr val="1B2B85">
              <a:alpha val="85000"/>
            </a:srgbClr>
          </a:solidFill>
          <a:ln w="9525" algn="ctr">
            <a:noFill/>
            <a:miter lim="800000"/>
            <a:tailEnd type="stealth" w="med" len="med"/>
          </a:ln>
        </p:spPr>
        <p:txBody>
          <a:bodyPr wrap="none"/>
          <a:p>
            <a:pPr algn="ctr"/>
            <a:endParaRPr lang="zh-CN" altLang="en-US" sz="1355">
              <a:ea typeface="微软雅黑" panose="020B0503020204020204" pitchFamily="34" charset="-122"/>
            </a:endParaRPr>
          </a:p>
        </p:txBody>
      </p:sp>
      <p:sp>
        <p:nvSpPr>
          <p:cNvPr id="15" name="流程图: 过程 76"/>
          <p:cNvSpPr/>
          <p:nvPr/>
        </p:nvSpPr>
        <p:spPr bwMode="auto">
          <a:xfrm>
            <a:off x="7145020" y="3289935"/>
            <a:ext cx="104775" cy="100330"/>
          </a:xfrm>
          <a:prstGeom prst="flowChartProcess">
            <a:avLst/>
          </a:prstGeom>
          <a:solidFill>
            <a:srgbClr val="1B2B85">
              <a:alpha val="85000"/>
            </a:srgbClr>
          </a:solidFill>
          <a:ln>
            <a:noFill/>
            <a:headEnd type="none" w="med" len="med"/>
            <a:tailEnd type="stealth" w="med" len="med"/>
          </a:ln>
        </p:spPr>
        <p:style>
          <a:lnRef idx="2">
            <a:schemeClr val="accent5"/>
          </a:lnRef>
          <a:fillRef idx="1">
            <a:schemeClr val="lt1"/>
          </a:fillRef>
          <a:effectRef idx="0">
            <a:schemeClr val="accent5"/>
          </a:effectRef>
          <a:fontRef idx="minor">
            <a:schemeClr val="dk1"/>
          </a:fontRef>
        </p:style>
        <p:txBody>
          <a:bodyPr wrap="none"/>
          <a:p>
            <a:endParaRPr lang="zh-CN" altLang="en-US" sz="1355">
              <a:solidFill>
                <a:schemeClr val="tx1"/>
              </a:solidFill>
              <a:latin typeface="Verdana" panose="020B0604030504040204" pitchFamily="34" charset="0"/>
              <a:ea typeface="微软雅黑" panose="020B0503020204020204" pitchFamily="34" charset="-122"/>
            </a:endParaRPr>
          </a:p>
        </p:txBody>
      </p:sp>
      <p:sp>
        <p:nvSpPr>
          <p:cNvPr id="18" name="菱形 15"/>
          <p:cNvSpPr>
            <a:spLocks noChangeArrowheads="1"/>
          </p:cNvSpPr>
          <p:nvPr/>
        </p:nvSpPr>
        <p:spPr bwMode="auto">
          <a:xfrm>
            <a:off x="6899275" y="3403600"/>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19" name="七角星 84"/>
          <p:cNvSpPr/>
          <p:nvPr/>
        </p:nvSpPr>
        <p:spPr bwMode="auto">
          <a:xfrm>
            <a:off x="7050405" y="3409950"/>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20" name="等腰三角形 19"/>
          <p:cNvSpPr/>
          <p:nvPr/>
        </p:nvSpPr>
        <p:spPr>
          <a:xfrm>
            <a:off x="6894195" y="3701415"/>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椭圆 79"/>
          <p:cNvSpPr>
            <a:spLocks noChangeArrowheads="1"/>
          </p:cNvSpPr>
          <p:nvPr/>
        </p:nvSpPr>
        <p:spPr bwMode="auto">
          <a:xfrm>
            <a:off x="7016750" y="3700780"/>
            <a:ext cx="121920" cy="131445"/>
          </a:xfrm>
          <a:prstGeom prst="ellipse">
            <a:avLst/>
          </a:prstGeom>
          <a:solidFill>
            <a:srgbClr val="1B2B85">
              <a:alpha val="85000"/>
            </a:srgbClr>
          </a:solidFill>
          <a:ln w="9525" algn="ctr">
            <a:noFill/>
            <a:miter lim="800000"/>
            <a:tailEnd type="stealth" w="med" len="med"/>
          </a:ln>
        </p:spPr>
        <p:txBody>
          <a:bodyPr wrap="none"/>
          <a:p>
            <a:pPr algn="ctr"/>
            <a:endParaRPr lang="zh-CN" altLang="en-US" sz="1355">
              <a:ea typeface="微软雅黑" panose="020B0503020204020204" pitchFamily="34" charset="-122"/>
            </a:endParaRPr>
          </a:p>
        </p:txBody>
      </p:sp>
      <p:sp>
        <p:nvSpPr>
          <p:cNvPr id="22" name="流程图: 过程 76"/>
          <p:cNvSpPr/>
          <p:nvPr/>
        </p:nvSpPr>
        <p:spPr bwMode="auto">
          <a:xfrm>
            <a:off x="7164070" y="3716020"/>
            <a:ext cx="104775" cy="100330"/>
          </a:xfrm>
          <a:prstGeom prst="flowChartProcess">
            <a:avLst/>
          </a:prstGeom>
          <a:solidFill>
            <a:srgbClr val="1B2B85">
              <a:alpha val="85000"/>
            </a:srgbClr>
          </a:solidFill>
          <a:ln>
            <a:noFill/>
            <a:headEnd type="none" w="med" len="med"/>
            <a:tailEnd type="stealth" w="med" len="med"/>
          </a:ln>
        </p:spPr>
        <p:style>
          <a:lnRef idx="2">
            <a:schemeClr val="accent5"/>
          </a:lnRef>
          <a:fillRef idx="1">
            <a:schemeClr val="lt1"/>
          </a:fillRef>
          <a:effectRef idx="0">
            <a:schemeClr val="accent5"/>
          </a:effectRef>
          <a:fontRef idx="minor">
            <a:schemeClr val="dk1"/>
          </a:fontRef>
        </p:style>
        <p:txBody>
          <a:bodyPr wrap="none"/>
          <a:p>
            <a:endParaRPr lang="zh-CN" altLang="en-US" sz="1355">
              <a:solidFill>
                <a:schemeClr val="tx1"/>
              </a:solidFill>
              <a:latin typeface="Verdana" panose="020B0604030504040204" pitchFamily="34" charset="0"/>
              <a:ea typeface="微软雅黑" panose="020B0503020204020204" pitchFamily="34" charset="-122"/>
            </a:endParaRPr>
          </a:p>
        </p:txBody>
      </p:sp>
      <p:sp>
        <p:nvSpPr>
          <p:cNvPr id="23" name="菱形 15"/>
          <p:cNvSpPr>
            <a:spLocks noChangeArrowheads="1"/>
          </p:cNvSpPr>
          <p:nvPr/>
        </p:nvSpPr>
        <p:spPr bwMode="auto">
          <a:xfrm>
            <a:off x="6918325" y="3829685"/>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24" name="七角星 84"/>
          <p:cNvSpPr/>
          <p:nvPr/>
        </p:nvSpPr>
        <p:spPr bwMode="auto">
          <a:xfrm>
            <a:off x="7069455" y="3836035"/>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25" name="等腰三角形 24"/>
          <p:cNvSpPr/>
          <p:nvPr/>
        </p:nvSpPr>
        <p:spPr>
          <a:xfrm>
            <a:off x="6865620" y="4083050"/>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79"/>
          <p:cNvSpPr>
            <a:spLocks noChangeArrowheads="1"/>
          </p:cNvSpPr>
          <p:nvPr/>
        </p:nvSpPr>
        <p:spPr bwMode="auto">
          <a:xfrm>
            <a:off x="6988175" y="4082415"/>
            <a:ext cx="121920" cy="131445"/>
          </a:xfrm>
          <a:prstGeom prst="ellipse">
            <a:avLst/>
          </a:prstGeom>
          <a:solidFill>
            <a:srgbClr val="1B2B85">
              <a:alpha val="85000"/>
            </a:srgbClr>
          </a:solidFill>
          <a:ln w="9525" algn="ctr">
            <a:noFill/>
            <a:miter lim="800000"/>
            <a:tailEnd type="stealth" w="med" len="med"/>
          </a:ln>
        </p:spPr>
        <p:txBody>
          <a:bodyPr wrap="none"/>
          <a:p>
            <a:pPr algn="ctr"/>
            <a:endParaRPr lang="zh-CN" altLang="en-US" sz="1355">
              <a:ea typeface="微软雅黑" panose="020B0503020204020204" pitchFamily="34" charset="-122"/>
            </a:endParaRPr>
          </a:p>
        </p:txBody>
      </p:sp>
      <p:sp>
        <p:nvSpPr>
          <p:cNvPr id="27" name="流程图: 过程 76"/>
          <p:cNvSpPr/>
          <p:nvPr/>
        </p:nvSpPr>
        <p:spPr bwMode="auto">
          <a:xfrm>
            <a:off x="7135495" y="4097655"/>
            <a:ext cx="104775" cy="100330"/>
          </a:xfrm>
          <a:prstGeom prst="flowChartProcess">
            <a:avLst/>
          </a:prstGeom>
          <a:solidFill>
            <a:srgbClr val="1B2B85">
              <a:alpha val="85000"/>
            </a:srgbClr>
          </a:solidFill>
          <a:ln>
            <a:noFill/>
            <a:headEnd type="none" w="med" len="med"/>
            <a:tailEnd type="stealth" w="med" len="med"/>
          </a:ln>
        </p:spPr>
        <p:style>
          <a:lnRef idx="2">
            <a:schemeClr val="accent5"/>
          </a:lnRef>
          <a:fillRef idx="1">
            <a:schemeClr val="lt1"/>
          </a:fillRef>
          <a:effectRef idx="0">
            <a:schemeClr val="accent5"/>
          </a:effectRef>
          <a:fontRef idx="minor">
            <a:schemeClr val="dk1"/>
          </a:fontRef>
        </p:style>
        <p:txBody>
          <a:bodyPr wrap="none"/>
          <a:p>
            <a:endParaRPr lang="zh-CN" altLang="en-US" sz="1355">
              <a:solidFill>
                <a:schemeClr val="tx1"/>
              </a:solidFill>
              <a:latin typeface="Verdana" panose="020B0604030504040204" pitchFamily="34" charset="0"/>
              <a:ea typeface="微软雅黑" panose="020B0503020204020204" pitchFamily="34" charset="-122"/>
            </a:endParaRPr>
          </a:p>
        </p:txBody>
      </p:sp>
      <p:sp>
        <p:nvSpPr>
          <p:cNvPr id="28" name="菱形 15"/>
          <p:cNvSpPr>
            <a:spLocks noChangeArrowheads="1"/>
          </p:cNvSpPr>
          <p:nvPr/>
        </p:nvSpPr>
        <p:spPr bwMode="auto">
          <a:xfrm>
            <a:off x="6889750" y="4211320"/>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29" name="七角星 84"/>
          <p:cNvSpPr/>
          <p:nvPr/>
        </p:nvSpPr>
        <p:spPr bwMode="auto">
          <a:xfrm>
            <a:off x="7040880" y="4217670"/>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30" name="等腰三角形 29"/>
          <p:cNvSpPr/>
          <p:nvPr/>
        </p:nvSpPr>
        <p:spPr>
          <a:xfrm>
            <a:off x="6808470" y="4483100"/>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椭圆 79"/>
          <p:cNvSpPr>
            <a:spLocks noChangeArrowheads="1"/>
          </p:cNvSpPr>
          <p:nvPr/>
        </p:nvSpPr>
        <p:spPr bwMode="auto">
          <a:xfrm>
            <a:off x="6931025" y="4482465"/>
            <a:ext cx="121920" cy="131445"/>
          </a:xfrm>
          <a:prstGeom prst="ellipse">
            <a:avLst/>
          </a:prstGeom>
          <a:solidFill>
            <a:srgbClr val="1B2B85">
              <a:alpha val="85000"/>
            </a:srgbClr>
          </a:solidFill>
          <a:ln w="9525" algn="ctr">
            <a:noFill/>
            <a:miter lim="800000"/>
            <a:tailEnd type="stealth" w="med" len="med"/>
          </a:ln>
        </p:spPr>
        <p:txBody>
          <a:bodyPr wrap="none"/>
          <a:p>
            <a:pPr algn="ctr"/>
            <a:endParaRPr lang="zh-CN" altLang="en-US" sz="1355">
              <a:ea typeface="微软雅黑" panose="020B0503020204020204" pitchFamily="34" charset="-122"/>
            </a:endParaRPr>
          </a:p>
        </p:txBody>
      </p:sp>
      <p:sp>
        <p:nvSpPr>
          <p:cNvPr id="32" name="流程图: 过程 76"/>
          <p:cNvSpPr/>
          <p:nvPr/>
        </p:nvSpPr>
        <p:spPr bwMode="auto">
          <a:xfrm>
            <a:off x="7078345" y="4497705"/>
            <a:ext cx="104775" cy="100330"/>
          </a:xfrm>
          <a:prstGeom prst="flowChartProcess">
            <a:avLst/>
          </a:prstGeom>
          <a:solidFill>
            <a:srgbClr val="1B2B85">
              <a:alpha val="85000"/>
            </a:srgbClr>
          </a:solidFill>
          <a:ln>
            <a:noFill/>
            <a:headEnd type="none" w="med" len="med"/>
            <a:tailEnd type="stealth" w="med" len="med"/>
          </a:ln>
        </p:spPr>
        <p:style>
          <a:lnRef idx="2">
            <a:schemeClr val="accent5"/>
          </a:lnRef>
          <a:fillRef idx="1">
            <a:schemeClr val="lt1"/>
          </a:fillRef>
          <a:effectRef idx="0">
            <a:schemeClr val="accent5"/>
          </a:effectRef>
          <a:fontRef idx="minor">
            <a:schemeClr val="dk1"/>
          </a:fontRef>
        </p:style>
        <p:txBody>
          <a:bodyPr wrap="none"/>
          <a:p>
            <a:endParaRPr lang="zh-CN" altLang="en-US" sz="1355">
              <a:solidFill>
                <a:schemeClr val="tx1"/>
              </a:solidFill>
              <a:latin typeface="Verdana" panose="020B0604030504040204" pitchFamily="34" charset="0"/>
              <a:ea typeface="微软雅黑" panose="020B0503020204020204" pitchFamily="34" charset="-122"/>
            </a:endParaRPr>
          </a:p>
        </p:txBody>
      </p:sp>
      <p:sp>
        <p:nvSpPr>
          <p:cNvPr id="33" name="菱形 15"/>
          <p:cNvSpPr>
            <a:spLocks noChangeArrowheads="1"/>
          </p:cNvSpPr>
          <p:nvPr/>
        </p:nvSpPr>
        <p:spPr bwMode="auto">
          <a:xfrm>
            <a:off x="6832600" y="4611370"/>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36" name="七角星 84"/>
          <p:cNvSpPr/>
          <p:nvPr/>
        </p:nvSpPr>
        <p:spPr bwMode="auto">
          <a:xfrm>
            <a:off x="6983730" y="4617720"/>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54" name="等腰三角形 53"/>
          <p:cNvSpPr/>
          <p:nvPr/>
        </p:nvSpPr>
        <p:spPr>
          <a:xfrm>
            <a:off x="6883400" y="5155565"/>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菱形 15"/>
          <p:cNvSpPr>
            <a:spLocks noChangeArrowheads="1"/>
          </p:cNvSpPr>
          <p:nvPr/>
        </p:nvSpPr>
        <p:spPr bwMode="auto">
          <a:xfrm>
            <a:off x="7000875" y="5146675"/>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68" name="七角星 84"/>
          <p:cNvSpPr/>
          <p:nvPr/>
        </p:nvSpPr>
        <p:spPr bwMode="auto">
          <a:xfrm>
            <a:off x="6951980" y="5290185"/>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69" name="十字箭头 156"/>
          <p:cNvSpPr/>
          <p:nvPr/>
        </p:nvSpPr>
        <p:spPr bwMode="auto">
          <a:xfrm>
            <a:off x="6042660" y="3692525"/>
            <a:ext cx="147320" cy="170180"/>
          </a:xfrm>
          <a:prstGeom prst="quadArrow">
            <a:avLst/>
          </a:prstGeom>
          <a:solidFill>
            <a:srgbClr val="1B2B85">
              <a:alpha val="85000"/>
            </a:srgbClr>
          </a:solidFill>
          <a:ln w="9525" cap="flat" cmpd="sng" algn="ctr">
            <a:noFill/>
            <a:prstDash val="solid"/>
            <a:miter lim="800000"/>
            <a:headEnd type="none" w="med" len="med"/>
            <a:tailEnd type="stealth" w="med" len="med"/>
          </a:ln>
          <a:effectLst/>
        </p:spPr>
        <p:txBody>
          <a:bodyPr wrap="none"/>
          <a:p>
            <a:endParaRPr lang="zh-CN" altLang="en-US" sz="1355">
              <a:ea typeface="微软雅黑" panose="020B0503020204020204" pitchFamily="34" charset="-122"/>
            </a:endParaRPr>
          </a:p>
        </p:txBody>
      </p:sp>
      <p:sp>
        <p:nvSpPr>
          <p:cNvPr id="70" name="等腰三角形 69"/>
          <p:cNvSpPr/>
          <p:nvPr/>
        </p:nvSpPr>
        <p:spPr>
          <a:xfrm>
            <a:off x="8313420" y="2918460"/>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椭圆 79"/>
          <p:cNvSpPr>
            <a:spLocks noChangeArrowheads="1"/>
          </p:cNvSpPr>
          <p:nvPr/>
        </p:nvSpPr>
        <p:spPr bwMode="auto">
          <a:xfrm>
            <a:off x="8435975" y="2917825"/>
            <a:ext cx="121920" cy="131445"/>
          </a:xfrm>
          <a:prstGeom prst="ellipse">
            <a:avLst/>
          </a:prstGeom>
          <a:solidFill>
            <a:srgbClr val="1B2B85">
              <a:alpha val="85000"/>
            </a:srgbClr>
          </a:solidFill>
          <a:ln w="9525" algn="ctr">
            <a:noFill/>
            <a:miter lim="800000"/>
            <a:tailEnd type="stealth" w="med" len="med"/>
          </a:ln>
        </p:spPr>
        <p:txBody>
          <a:bodyPr wrap="none"/>
          <a:p>
            <a:pPr algn="ctr"/>
            <a:endParaRPr lang="zh-CN" altLang="en-US" sz="1355">
              <a:ea typeface="微软雅黑" panose="020B0503020204020204" pitchFamily="34" charset="-122"/>
            </a:endParaRPr>
          </a:p>
        </p:txBody>
      </p:sp>
      <p:sp>
        <p:nvSpPr>
          <p:cNvPr id="72" name="流程图: 过程 76"/>
          <p:cNvSpPr/>
          <p:nvPr/>
        </p:nvSpPr>
        <p:spPr bwMode="auto">
          <a:xfrm>
            <a:off x="8583295" y="2933065"/>
            <a:ext cx="104775" cy="100330"/>
          </a:xfrm>
          <a:prstGeom prst="flowChartProcess">
            <a:avLst/>
          </a:prstGeom>
          <a:solidFill>
            <a:srgbClr val="1B2B85">
              <a:alpha val="85000"/>
            </a:srgbClr>
          </a:solidFill>
          <a:ln>
            <a:noFill/>
            <a:headEnd type="none" w="med" len="med"/>
            <a:tailEnd type="stealth" w="med" len="med"/>
          </a:ln>
        </p:spPr>
        <p:style>
          <a:lnRef idx="2">
            <a:schemeClr val="accent5"/>
          </a:lnRef>
          <a:fillRef idx="1">
            <a:schemeClr val="lt1"/>
          </a:fillRef>
          <a:effectRef idx="0">
            <a:schemeClr val="accent5"/>
          </a:effectRef>
          <a:fontRef idx="minor">
            <a:schemeClr val="dk1"/>
          </a:fontRef>
        </p:style>
        <p:txBody>
          <a:bodyPr wrap="none"/>
          <a:p>
            <a:endParaRPr lang="zh-CN" altLang="en-US" sz="1355">
              <a:solidFill>
                <a:schemeClr val="tx1"/>
              </a:solidFill>
              <a:latin typeface="Verdana" panose="020B0604030504040204" pitchFamily="34" charset="0"/>
              <a:ea typeface="微软雅黑" panose="020B0503020204020204" pitchFamily="34" charset="-122"/>
            </a:endParaRPr>
          </a:p>
        </p:txBody>
      </p:sp>
      <p:sp>
        <p:nvSpPr>
          <p:cNvPr id="73" name="菱形 15"/>
          <p:cNvSpPr>
            <a:spLocks noChangeArrowheads="1"/>
          </p:cNvSpPr>
          <p:nvPr/>
        </p:nvSpPr>
        <p:spPr bwMode="auto">
          <a:xfrm>
            <a:off x="8337550" y="3046730"/>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74" name="七角星 84"/>
          <p:cNvSpPr/>
          <p:nvPr/>
        </p:nvSpPr>
        <p:spPr bwMode="auto">
          <a:xfrm>
            <a:off x="8488680" y="3053080"/>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75" name="等腰三角形 74"/>
          <p:cNvSpPr/>
          <p:nvPr/>
        </p:nvSpPr>
        <p:spPr>
          <a:xfrm>
            <a:off x="8313420" y="3630295"/>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椭圆 79"/>
          <p:cNvSpPr>
            <a:spLocks noChangeArrowheads="1"/>
          </p:cNvSpPr>
          <p:nvPr/>
        </p:nvSpPr>
        <p:spPr bwMode="auto">
          <a:xfrm>
            <a:off x="8435975" y="3629660"/>
            <a:ext cx="121920" cy="131445"/>
          </a:xfrm>
          <a:prstGeom prst="ellipse">
            <a:avLst/>
          </a:prstGeom>
          <a:solidFill>
            <a:srgbClr val="1B2B85">
              <a:alpha val="85000"/>
            </a:srgbClr>
          </a:solidFill>
          <a:ln w="9525" algn="ctr">
            <a:noFill/>
            <a:miter lim="800000"/>
            <a:tailEnd type="stealth" w="med" len="med"/>
          </a:ln>
        </p:spPr>
        <p:txBody>
          <a:bodyPr wrap="none"/>
          <a:p>
            <a:pPr algn="ctr"/>
            <a:endParaRPr lang="zh-CN" altLang="en-US" sz="1355">
              <a:ea typeface="微软雅黑" panose="020B0503020204020204" pitchFamily="34" charset="-122"/>
            </a:endParaRPr>
          </a:p>
        </p:txBody>
      </p:sp>
      <p:sp>
        <p:nvSpPr>
          <p:cNvPr id="77" name="流程图: 过程 76"/>
          <p:cNvSpPr/>
          <p:nvPr/>
        </p:nvSpPr>
        <p:spPr bwMode="auto">
          <a:xfrm>
            <a:off x="8583295" y="3644900"/>
            <a:ext cx="104775" cy="100330"/>
          </a:xfrm>
          <a:prstGeom prst="flowChartProcess">
            <a:avLst/>
          </a:prstGeom>
          <a:solidFill>
            <a:srgbClr val="1B2B85">
              <a:alpha val="85000"/>
            </a:srgbClr>
          </a:solidFill>
          <a:ln>
            <a:noFill/>
            <a:headEnd type="none" w="med" len="med"/>
            <a:tailEnd type="stealth" w="med" len="med"/>
          </a:ln>
        </p:spPr>
        <p:style>
          <a:lnRef idx="2">
            <a:schemeClr val="accent5"/>
          </a:lnRef>
          <a:fillRef idx="1">
            <a:schemeClr val="lt1"/>
          </a:fillRef>
          <a:effectRef idx="0">
            <a:schemeClr val="accent5"/>
          </a:effectRef>
          <a:fontRef idx="minor">
            <a:schemeClr val="dk1"/>
          </a:fontRef>
        </p:style>
        <p:txBody>
          <a:bodyPr wrap="none"/>
          <a:p>
            <a:endParaRPr lang="zh-CN" altLang="en-US" sz="1355">
              <a:solidFill>
                <a:schemeClr val="tx1"/>
              </a:solidFill>
              <a:latin typeface="Verdana" panose="020B0604030504040204" pitchFamily="34" charset="0"/>
              <a:ea typeface="微软雅黑" panose="020B0503020204020204" pitchFamily="34" charset="-122"/>
            </a:endParaRPr>
          </a:p>
        </p:txBody>
      </p:sp>
      <p:sp>
        <p:nvSpPr>
          <p:cNvPr id="184" name="菱形 15"/>
          <p:cNvSpPr>
            <a:spLocks noChangeArrowheads="1"/>
          </p:cNvSpPr>
          <p:nvPr/>
        </p:nvSpPr>
        <p:spPr bwMode="auto">
          <a:xfrm>
            <a:off x="8337550" y="3758565"/>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185" name="七角星 84"/>
          <p:cNvSpPr/>
          <p:nvPr/>
        </p:nvSpPr>
        <p:spPr bwMode="auto">
          <a:xfrm>
            <a:off x="8488680" y="3764915"/>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186" name="等腰三角形 185"/>
          <p:cNvSpPr/>
          <p:nvPr/>
        </p:nvSpPr>
        <p:spPr>
          <a:xfrm>
            <a:off x="8348345" y="3342005"/>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7" name="菱形 15"/>
          <p:cNvSpPr>
            <a:spLocks noChangeArrowheads="1"/>
          </p:cNvSpPr>
          <p:nvPr/>
        </p:nvSpPr>
        <p:spPr bwMode="auto">
          <a:xfrm>
            <a:off x="8498840" y="3326765"/>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188" name="等腰三角形 187"/>
          <p:cNvSpPr/>
          <p:nvPr/>
        </p:nvSpPr>
        <p:spPr>
          <a:xfrm>
            <a:off x="8195945" y="4082415"/>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9" name="菱形 15"/>
          <p:cNvSpPr>
            <a:spLocks noChangeArrowheads="1"/>
          </p:cNvSpPr>
          <p:nvPr/>
        </p:nvSpPr>
        <p:spPr bwMode="auto">
          <a:xfrm>
            <a:off x="8331200" y="4067175"/>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190" name="禁止符 17"/>
          <p:cNvSpPr/>
          <p:nvPr/>
        </p:nvSpPr>
        <p:spPr bwMode="auto">
          <a:xfrm>
            <a:off x="8502015" y="4072890"/>
            <a:ext cx="120650" cy="135255"/>
          </a:xfrm>
          <a:prstGeom prst="noSmoking">
            <a:avLst/>
          </a:prstGeom>
          <a:solidFill>
            <a:srgbClr val="1B2B85">
              <a:alpha val="85000"/>
            </a:srgbClr>
          </a:solidFill>
          <a:ln w="9525" cap="flat" cmpd="sng" algn="ctr">
            <a:noFill/>
            <a:prstDash val="solid"/>
            <a:miter lim="800000"/>
            <a:headEnd type="none" w="med" len="med"/>
            <a:tailEnd type="stealth" w="med" len="med"/>
          </a:ln>
          <a:effectLst/>
        </p:spPr>
        <p:txBody>
          <a:bodyPr wrap="none"/>
          <a:p>
            <a:endParaRPr lang="zh-CN" altLang="en-US" sz="1355">
              <a:ea typeface="微软雅黑" panose="020B0503020204020204" pitchFamily="34" charset="-122"/>
            </a:endParaRPr>
          </a:p>
        </p:txBody>
      </p:sp>
      <p:sp>
        <p:nvSpPr>
          <p:cNvPr id="191" name="等腰三角形 190"/>
          <p:cNvSpPr/>
          <p:nvPr/>
        </p:nvSpPr>
        <p:spPr>
          <a:xfrm>
            <a:off x="8224520" y="4453255"/>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2" name="菱形 15"/>
          <p:cNvSpPr>
            <a:spLocks noChangeArrowheads="1"/>
          </p:cNvSpPr>
          <p:nvPr/>
        </p:nvSpPr>
        <p:spPr bwMode="auto">
          <a:xfrm>
            <a:off x="8324215" y="4443095"/>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193" name="七角星 84"/>
          <p:cNvSpPr/>
          <p:nvPr/>
        </p:nvSpPr>
        <p:spPr bwMode="auto">
          <a:xfrm>
            <a:off x="8468360" y="4441190"/>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194" name="等腰三角形 193"/>
          <p:cNvSpPr/>
          <p:nvPr/>
        </p:nvSpPr>
        <p:spPr>
          <a:xfrm>
            <a:off x="8265795" y="4884420"/>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5" name="菱形 15"/>
          <p:cNvSpPr>
            <a:spLocks noChangeArrowheads="1"/>
          </p:cNvSpPr>
          <p:nvPr/>
        </p:nvSpPr>
        <p:spPr bwMode="auto">
          <a:xfrm>
            <a:off x="8390890" y="4874260"/>
            <a:ext cx="142240" cy="146050"/>
          </a:xfrm>
          <a:prstGeom prst="diamond">
            <a:avLst/>
          </a:prstGeom>
          <a:solidFill>
            <a:srgbClr val="1B2B85">
              <a:alpha val="85000"/>
            </a:srgbClr>
          </a:solidFill>
          <a:ln w="9525" algn="ctr">
            <a:noFill/>
            <a:miter lim="800000"/>
            <a:tailEnd type="stealth" w="med" len="med"/>
          </a:ln>
        </p:spPr>
        <p:txBody>
          <a:bodyPr wrap="none"/>
          <a:p>
            <a:endParaRPr lang="zh-CN" altLang="en-US" sz="1355">
              <a:ea typeface="微软雅黑" panose="020B0503020204020204" pitchFamily="34" charset="-122"/>
            </a:endParaRPr>
          </a:p>
        </p:txBody>
      </p:sp>
      <p:sp>
        <p:nvSpPr>
          <p:cNvPr id="196" name="七角星 84"/>
          <p:cNvSpPr/>
          <p:nvPr/>
        </p:nvSpPr>
        <p:spPr bwMode="auto">
          <a:xfrm>
            <a:off x="8535035" y="4872355"/>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197" name="七角星 84"/>
          <p:cNvSpPr/>
          <p:nvPr/>
        </p:nvSpPr>
        <p:spPr bwMode="auto">
          <a:xfrm>
            <a:off x="10525760" y="3820795"/>
            <a:ext cx="133985" cy="139065"/>
          </a:xfrm>
          <a:prstGeom prst="star7">
            <a:avLst/>
          </a:prstGeom>
          <a:solidFill>
            <a:srgbClr val="1B2B85">
              <a:alpha val="85000"/>
            </a:srgbClr>
          </a:solidFill>
          <a:ln>
            <a:noFill/>
            <a:headEnd type="none" w="med" len="med"/>
            <a:tailEnd type="stealth" w="med" len="med"/>
          </a:ln>
        </p:spPr>
        <p:style>
          <a:lnRef idx="1">
            <a:schemeClr val="accent6"/>
          </a:lnRef>
          <a:fillRef idx="3">
            <a:schemeClr val="accent6"/>
          </a:fillRef>
          <a:effectRef idx="2">
            <a:schemeClr val="accent6"/>
          </a:effectRef>
          <a:fontRef idx="minor">
            <a:schemeClr val="lt1"/>
          </a:fontRef>
        </p:style>
        <p:txBody>
          <a:bodyPr wrap="none"/>
          <a:p>
            <a:pPr algn="ctr"/>
            <a:endParaRPr lang="zh-CN" altLang="en-US" sz="1355" b="1" dirty="0">
              <a:solidFill>
                <a:schemeClr val="tx1"/>
              </a:solidFill>
              <a:latin typeface="微软雅黑" panose="020B0503020204020204" pitchFamily="34" charset="-122"/>
              <a:ea typeface="微软雅黑" panose="020B0503020204020204" pitchFamily="34" charset="-122"/>
            </a:endParaRPr>
          </a:p>
        </p:txBody>
      </p:sp>
      <p:sp>
        <p:nvSpPr>
          <p:cNvPr id="198" name="等腰三角形 197"/>
          <p:cNvSpPr/>
          <p:nvPr/>
        </p:nvSpPr>
        <p:spPr>
          <a:xfrm>
            <a:off x="9498965" y="2988945"/>
            <a:ext cx="117475" cy="117475"/>
          </a:xfrm>
          <a:prstGeom prst="triangle">
            <a:avLst/>
          </a:prstGeom>
          <a:solidFill>
            <a:srgbClr val="1B2B8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9" name="椭圆 79"/>
          <p:cNvSpPr>
            <a:spLocks noChangeArrowheads="1"/>
          </p:cNvSpPr>
          <p:nvPr/>
        </p:nvSpPr>
        <p:spPr bwMode="auto">
          <a:xfrm>
            <a:off x="9646920" y="2988310"/>
            <a:ext cx="121920" cy="131445"/>
          </a:xfrm>
          <a:prstGeom prst="ellipse">
            <a:avLst/>
          </a:prstGeom>
          <a:solidFill>
            <a:srgbClr val="1B2B85">
              <a:alpha val="85000"/>
            </a:srgbClr>
          </a:solidFill>
          <a:ln w="9525" algn="ctr">
            <a:noFill/>
            <a:miter lim="800000"/>
            <a:tailEnd type="stealth" w="med" len="med"/>
          </a:ln>
        </p:spPr>
        <p:txBody>
          <a:bodyPr wrap="none"/>
          <a:p>
            <a:pPr algn="ctr"/>
            <a:endParaRPr lang="zh-CN" altLang="en-US" sz="1355">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custDataLst>
              <p:tags r:id="rId1"/>
            </p:custDataLst>
          </p:nvPr>
        </p:nvSpPr>
        <p:spPr>
          <a:xfrm>
            <a:off x="-229870" y="3456305"/>
            <a:ext cx="3706495" cy="3706495"/>
          </a:xfrm>
          <a:prstGeom prst="rect">
            <a:avLst/>
          </a:prstGeom>
          <a:blipFill rotWithShape="1">
            <a:blip r:embed="rId2">
              <a:alphaModFix amt="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24"/>
          <p:cNvSpPr txBox="1"/>
          <p:nvPr/>
        </p:nvSpPr>
        <p:spPr>
          <a:xfrm>
            <a:off x="995045" y="4038600"/>
            <a:ext cx="3818890" cy="386080"/>
          </a:xfrm>
          <a:prstGeom prst="rect">
            <a:avLst/>
          </a:prstGeom>
          <a:noFill/>
        </p:spPr>
        <p:txBody>
          <a:bodyPr wrap="square" rtlCol="0" anchor="t">
            <a:spAutoFit/>
            <a:scene3d>
              <a:camera prst="orthographicFront"/>
              <a:lightRig rig="threePt" dir="t"/>
            </a:scene3d>
          </a:bodyPr>
          <a:p>
            <a:pPr algn="l">
              <a:lnSpc>
                <a:spcPct val="80000"/>
              </a:lnSpc>
              <a:spcBef>
                <a:spcPts val="0"/>
              </a:spcBef>
              <a:spcAft>
                <a:spcPts val="0"/>
              </a:spcAft>
            </a:pPr>
            <a:r>
              <a:rPr lang="zh-CN" altLang="en-US" sz="2400" b="1" dirty="0">
                <a:solidFill>
                  <a:srgbClr val="243184"/>
                </a:solidFill>
                <a:latin typeface="微软雅黑" panose="020B0503020204020204" pitchFamily="34" charset="-122"/>
                <a:ea typeface="微软雅黑" panose="020B0503020204020204" pitchFamily="34" charset="-122"/>
              </a:rPr>
              <a:t>Automatic door sensor</a:t>
            </a:r>
            <a:endParaRPr lang="zh-CN" altLang="en-US" sz="2400" b="1" dirty="0">
              <a:solidFill>
                <a:srgbClr val="243184"/>
              </a:solidFill>
              <a:latin typeface="微软雅黑" panose="020B0503020204020204" pitchFamily="34" charset="-122"/>
              <a:ea typeface="微软雅黑" panose="020B0503020204020204" pitchFamily="34" charset="-122"/>
            </a:endParaRPr>
          </a:p>
        </p:txBody>
      </p:sp>
      <p:sp>
        <p:nvSpPr>
          <p:cNvPr id="20" name="文本框 24"/>
          <p:cNvSpPr txBox="1"/>
          <p:nvPr/>
        </p:nvSpPr>
        <p:spPr>
          <a:xfrm>
            <a:off x="995045" y="5306695"/>
            <a:ext cx="3818890" cy="497205"/>
          </a:xfrm>
          <a:prstGeom prst="rect">
            <a:avLst/>
          </a:prstGeom>
          <a:noFill/>
        </p:spPr>
        <p:txBody>
          <a:bodyPr wrap="square" rtlCol="0" anchor="t">
            <a:spAutoFit/>
            <a:scene3d>
              <a:camera prst="orthographicFront"/>
              <a:lightRig rig="threePt" dir="t"/>
            </a:scene3d>
          </a:bodyPr>
          <a:p>
            <a:pPr algn="l">
              <a:lnSpc>
                <a:spcPct val="110000"/>
              </a:lnSpc>
              <a:spcBef>
                <a:spcPts val="0"/>
              </a:spcBef>
              <a:spcAft>
                <a:spcPts val="0"/>
              </a:spcAft>
            </a:pPr>
            <a:r>
              <a:rPr lang="zh-CN" altLang="en-US" sz="2400" b="1" dirty="0">
                <a:solidFill>
                  <a:srgbClr val="243184"/>
                </a:solidFill>
                <a:latin typeface="微软雅黑" panose="020B0503020204020204" pitchFamily="34" charset="-122"/>
                <a:ea typeface="微软雅黑" panose="020B0503020204020204" pitchFamily="34" charset="-122"/>
              </a:rPr>
              <a:t>Remote control</a:t>
            </a:r>
            <a:endParaRPr lang="zh-CN" altLang="en-US" sz="2400" b="1" dirty="0">
              <a:solidFill>
                <a:srgbClr val="243184"/>
              </a:solidFill>
              <a:latin typeface="微软雅黑" panose="020B0503020204020204" pitchFamily="34" charset="-122"/>
              <a:ea typeface="微软雅黑" panose="020B0503020204020204" pitchFamily="34" charset="-122"/>
            </a:endParaRPr>
          </a:p>
        </p:txBody>
      </p:sp>
      <p:sp>
        <p:nvSpPr>
          <p:cNvPr id="22" name="文本框 24"/>
          <p:cNvSpPr txBox="1"/>
          <p:nvPr/>
        </p:nvSpPr>
        <p:spPr>
          <a:xfrm>
            <a:off x="995045" y="4617085"/>
            <a:ext cx="3818890" cy="497205"/>
          </a:xfrm>
          <a:prstGeom prst="rect">
            <a:avLst/>
          </a:prstGeom>
          <a:noFill/>
        </p:spPr>
        <p:txBody>
          <a:bodyPr wrap="square" rtlCol="0" anchor="t">
            <a:spAutoFit/>
            <a:scene3d>
              <a:camera prst="orthographicFront"/>
              <a:lightRig rig="threePt" dir="t"/>
            </a:scene3d>
          </a:bodyPr>
          <a:p>
            <a:pPr algn="l">
              <a:lnSpc>
                <a:spcPct val="110000"/>
              </a:lnSpc>
              <a:spcBef>
                <a:spcPts val="0"/>
              </a:spcBef>
              <a:spcAft>
                <a:spcPts val="0"/>
              </a:spcAft>
            </a:pPr>
            <a:r>
              <a:rPr lang="zh-CN" sz="2400" b="1" dirty="0">
                <a:solidFill>
                  <a:srgbClr val="243184"/>
                </a:solidFill>
                <a:latin typeface="微软雅黑" panose="020B0503020204020204" pitchFamily="34" charset="-122"/>
                <a:ea typeface="微软雅黑" panose="020B0503020204020204" pitchFamily="34" charset="-122"/>
              </a:rPr>
              <a:t>Door opener</a:t>
            </a:r>
            <a:endParaRPr lang="zh-CN" sz="2400" b="1" dirty="0">
              <a:solidFill>
                <a:srgbClr val="243184"/>
              </a:solidFill>
              <a:latin typeface="微软雅黑" panose="020B0503020204020204" pitchFamily="34" charset="-122"/>
              <a:ea typeface="微软雅黑" panose="020B0503020204020204" pitchFamily="34" charset="-122"/>
            </a:endParaRPr>
          </a:p>
        </p:txBody>
      </p:sp>
      <p:pic>
        <p:nvPicPr>
          <p:cNvPr id="25" name="图片 24" descr="121"/>
          <p:cNvPicPr>
            <a:picLocks noChangeAspect="1"/>
          </p:cNvPicPr>
          <p:nvPr>
            <p:custDataLst>
              <p:tags r:id="rId3"/>
            </p:custDataLst>
          </p:nvPr>
        </p:nvPicPr>
        <p:blipFill>
          <a:blip r:embed="rId4"/>
          <a:stretch>
            <a:fillRect/>
          </a:stretch>
        </p:blipFill>
        <p:spPr>
          <a:xfrm>
            <a:off x="6289675" y="1846580"/>
            <a:ext cx="5116195" cy="5116195"/>
          </a:xfrm>
          <a:prstGeom prst="rect">
            <a:avLst/>
          </a:prstGeom>
        </p:spPr>
      </p:pic>
      <p:sp>
        <p:nvSpPr>
          <p:cNvPr id="39" name="文本框 38"/>
          <p:cNvSpPr txBox="1"/>
          <p:nvPr>
            <p:custDataLst>
              <p:tags r:id="rId5"/>
            </p:custDataLst>
          </p:nvPr>
        </p:nvSpPr>
        <p:spPr>
          <a:xfrm>
            <a:off x="887095" y="2847340"/>
            <a:ext cx="4284980" cy="62484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rPr>
              <a:t>Product Introduction</a:t>
            </a:r>
            <a:endParaRPr lang="zh-CN" altLang="en-US" sz="3200" b="1" dirty="0">
              <a:solidFill>
                <a:srgbClr val="1B2B85"/>
              </a:solidFill>
              <a:uFillTx/>
              <a:latin typeface="Arial" panose="020B0604020202020204" pitchFamily="34" charset="0"/>
              <a:ea typeface="微软雅黑" panose="020B0503020204020204" pitchFamily="34" charset="-122"/>
            </a:endParaRPr>
          </a:p>
        </p:txBody>
      </p:sp>
      <p:cxnSp>
        <p:nvCxnSpPr>
          <p:cNvPr id="2" name="直接连接符 1"/>
          <p:cNvCxnSpPr/>
          <p:nvPr/>
        </p:nvCxnSpPr>
        <p:spPr>
          <a:xfrm>
            <a:off x="1004570" y="3486150"/>
            <a:ext cx="400050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5024755" y="2847340"/>
            <a:ext cx="783590" cy="669925"/>
          </a:xfrm>
          <a:prstGeom prst="rect">
            <a:avLst/>
          </a:prstGeom>
          <a:blipFill rotWithShape="1">
            <a:blip r:embed="rId6">
              <a:alphaModFix amt="6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p:cNvPicPr>
            <a:picLocks noChangeAspect="1"/>
          </p:cNvPicPr>
          <p:nvPr>
            <p:custDataLst>
              <p:tags r:id="rId7"/>
            </p:custDataLst>
          </p:nvPr>
        </p:nvPicPr>
        <p:blipFill>
          <a:blip r:embed="rId8" cstate="print">
            <a:extLst>
              <a:ext uri="{28A0092B-C50C-407E-A947-70E740481C1C}">
                <a14:useLocalDpi xmlns:a14="http://schemas.microsoft.com/office/drawing/2010/main" val="0"/>
              </a:ext>
            </a:extLst>
          </a:blip>
          <a:srcRect l="510" t="50972" r="197" b="18310"/>
          <a:stretch>
            <a:fillRect/>
          </a:stretch>
        </p:blipFill>
        <p:spPr>
          <a:xfrm>
            <a:off x="0" y="0"/>
            <a:ext cx="12192000" cy="2121535"/>
          </a:xfrm>
          <a:custGeom>
            <a:avLst/>
            <a:gdLst/>
            <a:ahLst/>
            <a:cxnLst>
              <a:cxn ang="3">
                <a:pos x="hc" y="t"/>
              </a:cxn>
              <a:cxn ang="cd2">
                <a:pos x="l" y="vc"/>
              </a:cxn>
              <a:cxn ang="cd4">
                <a:pos x="hc" y="b"/>
              </a:cxn>
              <a:cxn ang="0">
                <a:pos x="r" y="vc"/>
              </a:cxn>
            </a:cxnLst>
            <a:rect l="l" t="t" r="r" b="b"/>
            <a:pathLst>
              <a:path w="8459" h="10800">
                <a:moveTo>
                  <a:pt x="0" y="0"/>
                </a:moveTo>
                <a:lnTo>
                  <a:pt x="8459" y="0"/>
                </a:lnTo>
                <a:lnTo>
                  <a:pt x="8459" y="10800"/>
                </a:lnTo>
                <a:lnTo>
                  <a:pt x="0" y="10800"/>
                </a:lnTo>
                <a:lnTo>
                  <a:pt x="0" y="0"/>
                </a:lnTo>
                <a:close/>
              </a:path>
            </a:pathLst>
          </a:custGeom>
        </p:spPr>
      </p:pic>
      <p:sp>
        <p:nvSpPr>
          <p:cNvPr id="40" name="矩形 39"/>
          <p:cNvSpPr/>
          <p:nvPr/>
        </p:nvSpPr>
        <p:spPr>
          <a:xfrm>
            <a:off x="-12700" y="0"/>
            <a:ext cx="12217400" cy="236537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官网首图13"/>
          <p:cNvPicPr>
            <a:picLocks noChangeAspect="1"/>
          </p:cNvPicPr>
          <p:nvPr/>
        </p:nvPicPr>
        <p:blipFill>
          <a:blip r:embed="rId1"/>
          <a:srcRect r="4626"/>
          <a:stretch>
            <a:fillRect/>
          </a:stretch>
        </p:blipFill>
        <p:spPr>
          <a:xfrm>
            <a:off x="3396615" y="695960"/>
            <a:ext cx="8814435" cy="6162040"/>
          </a:xfrm>
          <a:prstGeom prst="rect">
            <a:avLst/>
          </a:prstGeom>
        </p:spPr>
      </p:pic>
      <p:sp>
        <p:nvSpPr>
          <p:cNvPr id="3" name="文本框 2"/>
          <p:cNvSpPr txBox="1"/>
          <p:nvPr>
            <p:custDataLst>
              <p:tags r:id="rId2"/>
            </p:custDataLst>
          </p:nvPr>
        </p:nvSpPr>
        <p:spPr>
          <a:xfrm>
            <a:off x="694055" y="862330"/>
            <a:ext cx="4135755"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rPr>
              <a:t>Microwave sensor</a:t>
            </a:r>
            <a:endParaRPr lang="zh-CN" altLang="en-US" sz="3200" b="1" dirty="0">
              <a:solidFill>
                <a:srgbClr val="1B2B85"/>
              </a:solidFill>
              <a:uFillTx/>
              <a:latin typeface="Arial" panose="020B0604020202020204" pitchFamily="34" charset="0"/>
              <a:ea typeface="微软雅黑" panose="020B0503020204020204" pitchFamily="34" charset="-122"/>
            </a:endParaRPr>
          </a:p>
        </p:txBody>
      </p:sp>
      <p:cxnSp>
        <p:nvCxnSpPr>
          <p:cNvPr id="4" name="直接连接符 3"/>
          <p:cNvCxnSpPr/>
          <p:nvPr/>
        </p:nvCxnSpPr>
        <p:spPr>
          <a:xfrm>
            <a:off x="827405" y="1443990"/>
            <a:ext cx="344424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3"/>
            </p:custDataLst>
          </p:nvPr>
        </p:nvSpPr>
        <p:spPr>
          <a:xfrm>
            <a:off x="687070" y="1972945"/>
            <a:ext cx="3917315" cy="244221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1. Microwave Doppler radar technology</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2. Imported main board - Rogers</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3. Adjustable magnetic field detection without complex adjustment</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4.24.1250 GHz transmission frequency</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5. Accept customization</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6. Comply with American and European standards</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descr="门2"/>
          <p:cNvPicPr>
            <a:picLocks noChangeAspect="1"/>
          </p:cNvPicPr>
          <p:nvPr/>
        </p:nvPicPr>
        <p:blipFill>
          <a:blip r:embed="rId4"/>
          <a:srcRect b="22000"/>
          <a:stretch>
            <a:fillRect/>
          </a:stretch>
        </p:blipFill>
        <p:spPr>
          <a:xfrm>
            <a:off x="3439160" y="4619625"/>
            <a:ext cx="1258570" cy="981710"/>
          </a:xfrm>
          <a:prstGeom prst="rect">
            <a:avLst/>
          </a:prstGeom>
        </p:spPr>
      </p:pic>
      <p:pic>
        <p:nvPicPr>
          <p:cNvPr id="12" name="图片 11" descr="门"/>
          <p:cNvPicPr>
            <a:picLocks noChangeAspect="1"/>
          </p:cNvPicPr>
          <p:nvPr/>
        </p:nvPicPr>
        <p:blipFill>
          <a:blip r:embed="rId5"/>
          <a:srcRect b="24000"/>
          <a:stretch>
            <a:fillRect/>
          </a:stretch>
        </p:blipFill>
        <p:spPr>
          <a:xfrm>
            <a:off x="2110740" y="4610100"/>
            <a:ext cx="1257935" cy="956310"/>
          </a:xfrm>
          <a:prstGeom prst="rect">
            <a:avLst/>
          </a:prstGeom>
        </p:spPr>
      </p:pic>
      <p:pic>
        <p:nvPicPr>
          <p:cNvPr id="13" name="图片 12" descr="门1"/>
          <p:cNvPicPr>
            <a:picLocks noChangeAspect="1"/>
          </p:cNvPicPr>
          <p:nvPr/>
        </p:nvPicPr>
        <p:blipFill>
          <a:blip r:embed="rId6"/>
          <a:srcRect b="26500"/>
          <a:stretch>
            <a:fillRect/>
          </a:stretch>
        </p:blipFill>
        <p:spPr>
          <a:xfrm>
            <a:off x="677545" y="4610100"/>
            <a:ext cx="1257300" cy="924560"/>
          </a:xfrm>
          <a:prstGeom prst="rect">
            <a:avLst/>
          </a:prstGeom>
        </p:spPr>
      </p:pic>
      <p:sp>
        <p:nvSpPr>
          <p:cNvPr id="14" name="文本框 13"/>
          <p:cNvSpPr txBox="1"/>
          <p:nvPr>
            <p:custDataLst>
              <p:tags r:id="rId7"/>
            </p:custDataLst>
          </p:nvPr>
        </p:nvSpPr>
        <p:spPr>
          <a:xfrm>
            <a:off x="600710" y="5647055"/>
            <a:ext cx="1409700" cy="31369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ctr"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Swing door</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custDataLst>
              <p:tags r:id="rId8"/>
            </p:custDataLst>
          </p:nvPr>
        </p:nvSpPr>
        <p:spPr>
          <a:xfrm>
            <a:off x="2029460" y="5647055"/>
            <a:ext cx="1409700" cy="31369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ctr"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Sliding door</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 name="文本框 4"/>
          <p:cNvSpPr txBox="1"/>
          <p:nvPr>
            <p:custDataLst>
              <p:tags r:id="rId9"/>
            </p:custDataLst>
          </p:nvPr>
        </p:nvSpPr>
        <p:spPr>
          <a:xfrm>
            <a:off x="3306445" y="5647055"/>
            <a:ext cx="1694815" cy="31369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ctr"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Revolving door</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3" name="组合 52"/>
          <p:cNvGrpSpPr/>
          <p:nvPr/>
        </p:nvGrpSpPr>
        <p:grpSpPr>
          <a:xfrm rot="10800000">
            <a:off x="10271760" y="0"/>
            <a:ext cx="1920240" cy="1064895"/>
            <a:chOff x="13380" y="7821"/>
            <a:chExt cx="5494" cy="3046"/>
          </a:xfrm>
          <a:solidFill>
            <a:srgbClr val="1B2B85">
              <a:alpha val="5000"/>
            </a:srgbClr>
          </a:solidFill>
        </p:grpSpPr>
        <p:grpSp>
          <p:nvGrpSpPr>
            <p:cNvPr id="54" name="组合 53"/>
            <p:cNvGrpSpPr/>
            <p:nvPr/>
          </p:nvGrpSpPr>
          <p:grpSpPr>
            <a:xfrm>
              <a:off x="13380" y="7821"/>
              <a:ext cx="5494" cy="390"/>
              <a:chOff x="13380" y="7821"/>
              <a:chExt cx="5494" cy="390"/>
            </a:xfrm>
            <a:grpFill/>
          </p:grpSpPr>
          <p:sp>
            <p:nvSpPr>
              <p:cNvPr id="55" name="矩形 54"/>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矩形 6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6" name="组合 65"/>
            <p:cNvGrpSpPr/>
            <p:nvPr/>
          </p:nvGrpSpPr>
          <p:grpSpPr>
            <a:xfrm>
              <a:off x="13380" y="8485"/>
              <a:ext cx="5494" cy="390"/>
              <a:chOff x="13380" y="7821"/>
              <a:chExt cx="5494" cy="390"/>
            </a:xfrm>
            <a:grpFill/>
          </p:grpSpPr>
          <p:sp>
            <p:nvSpPr>
              <p:cNvPr id="67" name="矩形 6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矩形 6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矩形 6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矩形 7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8" name="组合 77"/>
            <p:cNvGrpSpPr/>
            <p:nvPr/>
          </p:nvGrpSpPr>
          <p:grpSpPr>
            <a:xfrm>
              <a:off x="13380" y="9149"/>
              <a:ext cx="5494" cy="390"/>
              <a:chOff x="13380" y="7821"/>
              <a:chExt cx="5494" cy="390"/>
            </a:xfrm>
            <a:grpFill/>
          </p:grpSpPr>
          <p:sp>
            <p:nvSpPr>
              <p:cNvPr id="79" name="矩形 78"/>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0" name="矩形 79"/>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1" name="矩形 80"/>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0550" y="3299460"/>
            <a:ext cx="5477510" cy="4682490"/>
          </a:xfrm>
          <a:prstGeom prst="rect">
            <a:avLst/>
          </a:prstGeom>
          <a:blipFill rotWithShape="1">
            <a:blip r:embed="rId1">
              <a:alphaModFix amt="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l="1057" r="54885"/>
          <a:stretch>
            <a:fillRect/>
          </a:stretch>
        </p:blipFill>
        <p:spPr>
          <a:xfrm>
            <a:off x="6820535" y="0"/>
            <a:ext cx="5371465" cy="6858000"/>
          </a:xfrm>
          <a:custGeom>
            <a:avLst/>
            <a:gdLst/>
            <a:ahLst/>
            <a:cxnLst>
              <a:cxn ang="3">
                <a:pos x="hc" y="t"/>
              </a:cxn>
              <a:cxn ang="cd2">
                <a:pos x="l" y="vc"/>
              </a:cxn>
              <a:cxn ang="cd4">
                <a:pos x="hc" y="b"/>
              </a:cxn>
              <a:cxn ang="0">
                <a:pos x="r" y="vc"/>
              </a:cxn>
            </a:cxnLst>
            <a:rect l="l" t="t" r="r" b="b"/>
            <a:pathLst>
              <a:path w="8459" h="10800">
                <a:moveTo>
                  <a:pt x="0" y="0"/>
                </a:moveTo>
                <a:lnTo>
                  <a:pt x="8459" y="0"/>
                </a:lnTo>
                <a:lnTo>
                  <a:pt x="8459" y="10800"/>
                </a:lnTo>
                <a:lnTo>
                  <a:pt x="0" y="10800"/>
                </a:lnTo>
                <a:lnTo>
                  <a:pt x="0" y="0"/>
                </a:lnTo>
                <a:close/>
              </a:path>
            </a:pathLst>
          </a:custGeom>
        </p:spPr>
      </p:pic>
      <p:sp>
        <p:nvSpPr>
          <p:cNvPr id="68" name="矩形 67"/>
          <p:cNvSpPr/>
          <p:nvPr/>
        </p:nvSpPr>
        <p:spPr>
          <a:xfrm>
            <a:off x="3987800" y="1027430"/>
            <a:ext cx="1118235" cy="956310"/>
          </a:xfrm>
          <a:prstGeom prst="rect">
            <a:avLst/>
          </a:prstGeom>
          <a:blipFill rotWithShape="1">
            <a:blip r:embed="rId1">
              <a:alphaModFix amt="6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342" name="Text Box 6"/>
          <p:cNvSpPr txBox="1">
            <a:spLocks noChangeArrowheads="1"/>
          </p:cNvSpPr>
          <p:nvPr>
            <p:custDataLst>
              <p:tags r:id="rId3"/>
            </p:custDataLst>
          </p:nvPr>
        </p:nvSpPr>
        <p:spPr bwMode="auto">
          <a:xfrm>
            <a:off x="1687195" y="2671445"/>
            <a:ext cx="4105910" cy="3277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170" tIns="46990" rIns="90170" bIns="46990">
            <a:noAutofit/>
          </a:bodyPr>
          <a:lstStyle>
            <a:lvl1pPr marL="711200" indent="-711200" defTabSz="0">
              <a:tabLst>
                <a:tab pos="715645" algn="l"/>
              </a:tabLst>
              <a:defRPr>
                <a:solidFill>
                  <a:srgbClr val="000000"/>
                </a:solidFill>
                <a:latin typeface="Arial" panose="020B0604020202020204" pitchFamily="34" charset="0"/>
                <a:ea typeface="黑体" panose="02010609060101010101" pitchFamily="49" charset="-122"/>
              </a:defRPr>
            </a:lvl1pPr>
            <a:lvl2pPr marL="742950" indent="-285750" defTabSz="0">
              <a:tabLst>
                <a:tab pos="715645" algn="l"/>
              </a:tabLst>
              <a:defRPr>
                <a:solidFill>
                  <a:srgbClr val="000000"/>
                </a:solidFill>
                <a:latin typeface="Arial" panose="020B0604020202020204" pitchFamily="34" charset="0"/>
                <a:ea typeface="黑体" panose="02010609060101010101" pitchFamily="49" charset="-122"/>
              </a:defRPr>
            </a:lvl2pPr>
            <a:lvl3pPr marL="1143000" indent="-228600" defTabSz="0">
              <a:tabLst>
                <a:tab pos="715645" algn="l"/>
              </a:tabLst>
              <a:defRPr>
                <a:solidFill>
                  <a:srgbClr val="000000"/>
                </a:solidFill>
                <a:latin typeface="Arial" panose="020B0604020202020204" pitchFamily="34" charset="0"/>
                <a:ea typeface="黑体" panose="02010609060101010101" pitchFamily="49" charset="-122"/>
              </a:defRPr>
            </a:lvl3pPr>
            <a:lvl4pPr marL="1600200" indent="-228600" defTabSz="0">
              <a:tabLst>
                <a:tab pos="715645" algn="l"/>
              </a:tabLst>
              <a:defRPr>
                <a:solidFill>
                  <a:srgbClr val="000000"/>
                </a:solidFill>
                <a:latin typeface="Arial" panose="020B0604020202020204" pitchFamily="34" charset="0"/>
                <a:ea typeface="黑体" panose="02010609060101010101" pitchFamily="49" charset="-122"/>
              </a:defRPr>
            </a:lvl4pPr>
            <a:lvl5pPr marL="2057400" indent="-228600" defTabSz="0">
              <a:tabLst>
                <a:tab pos="715645" algn="l"/>
              </a:tabLst>
              <a:defRPr>
                <a:solidFill>
                  <a:srgbClr val="000000"/>
                </a:solidFill>
                <a:latin typeface="Arial" panose="020B0604020202020204" pitchFamily="34" charset="0"/>
                <a:ea typeface="黑体" panose="02010609060101010101" pitchFamily="49" charset="-122"/>
              </a:defRPr>
            </a:lvl5pPr>
            <a:lvl6pPr marL="2514600" indent="-228600" defTabSz="0" eaLnBrk="0" fontAlgn="base" hangingPunct="0">
              <a:spcBef>
                <a:spcPct val="0"/>
              </a:spcBef>
              <a:spcAft>
                <a:spcPct val="0"/>
              </a:spcAft>
              <a:buFont typeface="Arial" panose="020B0604020202020204" pitchFamily="34" charset="0"/>
              <a:tabLst>
                <a:tab pos="715645" algn="l"/>
              </a:tabLst>
              <a:defRPr>
                <a:solidFill>
                  <a:srgbClr val="000000"/>
                </a:solidFill>
                <a:latin typeface="Arial" panose="020B0604020202020204" pitchFamily="34" charset="0"/>
                <a:ea typeface="黑体" panose="02010609060101010101" pitchFamily="49" charset="-122"/>
              </a:defRPr>
            </a:lvl6pPr>
            <a:lvl7pPr marL="2971800" indent="-228600" defTabSz="0" eaLnBrk="0" fontAlgn="base" hangingPunct="0">
              <a:spcBef>
                <a:spcPct val="0"/>
              </a:spcBef>
              <a:spcAft>
                <a:spcPct val="0"/>
              </a:spcAft>
              <a:buFont typeface="Arial" panose="020B0604020202020204" pitchFamily="34" charset="0"/>
              <a:tabLst>
                <a:tab pos="715645" algn="l"/>
              </a:tabLst>
              <a:defRPr>
                <a:solidFill>
                  <a:srgbClr val="000000"/>
                </a:solidFill>
                <a:latin typeface="Arial" panose="020B0604020202020204" pitchFamily="34" charset="0"/>
                <a:ea typeface="黑体" panose="02010609060101010101" pitchFamily="49" charset="-122"/>
              </a:defRPr>
            </a:lvl7pPr>
            <a:lvl8pPr marL="3429000" indent="-228600" defTabSz="0" eaLnBrk="0" fontAlgn="base" hangingPunct="0">
              <a:spcBef>
                <a:spcPct val="0"/>
              </a:spcBef>
              <a:spcAft>
                <a:spcPct val="0"/>
              </a:spcAft>
              <a:buFont typeface="Arial" panose="020B0604020202020204" pitchFamily="34" charset="0"/>
              <a:tabLst>
                <a:tab pos="715645" algn="l"/>
              </a:tabLst>
              <a:defRPr>
                <a:solidFill>
                  <a:srgbClr val="000000"/>
                </a:solidFill>
                <a:latin typeface="Arial" panose="020B0604020202020204" pitchFamily="34" charset="0"/>
                <a:ea typeface="黑体" panose="02010609060101010101" pitchFamily="49" charset="-122"/>
              </a:defRPr>
            </a:lvl8pPr>
            <a:lvl9pPr marL="3886200" indent="-228600" defTabSz="0" eaLnBrk="0" fontAlgn="base" hangingPunct="0">
              <a:spcBef>
                <a:spcPct val="0"/>
              </a:spcBef>
              <a:spcAft>
                <a:spcPct val="0"/>
              </a:spcAft>
              <a:buFont typeface="Arial" panose="020B0604020202020204" pitchFamily="34" charset="0"/>
              <a:tabLst>
                <a:tab pos="715645" algn="l"/>
              </a:tabLst>
              <a:defRPr>
                <a:solidFill>
                  <a:srgbClr val="000000"/>
                </a:solidFill>
                <a:latin typeface="Arial" panose="020B0604020202020204" pitchFamily="34" charset="0"/>
                <a:ea typeface="黑体" panose="02010609060101010101" pitchFamily="49" charset="-122"/>
              </a:defRPr>
            </a:lvl9pPr>
          </a:lstStyle>
          <a:p>
            <a:pPr marL="0" lvl="0" indent="0" algn="l" eaLnBrk="1" fontAlgn="ctr" hangingPunct="1">
              <a:lnSpc>
                <a:spcPct val="150000"/>
              </a:lnSpc>
              <a:spcBef>
                <a:spcPts val="1000"/>
              </a:spcBef>
              <a:spcAft>
                <a:spcPts val="0"/>
              </a:spcAft>
              <a:buSzPct val="100000"/>
              <a:buFont typeface="Wingdings" panose="05000000000000000000" charset="0"/>
              <a:buNone/>
            </a:pPr>
            <a:r>
              <a:rPr lang="zh-CN" altLang="en-US" sz="3000" dirty="0" smtClean="0">
                <a:solidFill>
                  <a:schemeClr val="tx1">
                    <a:lumMod val="75000"/>
                    <a:lumOff val="25000"/>
                  </a:schemeClr>
                </a:solidFill>
                <a:uFillTx/>
                <a:latin typeface="微软雅黑" panose="020B0503020204020204" pitchFamily="34" charset="-122"/>
                <a:ea typeface="微软雅黑" panose="020B0503020204020204" pitchFamily="34" charset="-122"/>
                <a:sym typeface="Arial" panose="020B0604020202020204" pitchFamily="34" charset="0"/>
              </a:rPr>
              <a:t>Company profile</a:t>
            </a:r>
            <a:endParaRPr lang="zh-CN" altLang="en-US" sz="3000" dirty="0" smtClean="0">
              <a:solidFill>
                <a:schemeClr val="tx1">
                  <a:lumMod val="75000"/>
                  <a:lumOff val="25000"/>
                </a:schemeClr>
              </a:solidFill>
              <a:uFillTx/>
              <a:latin typeface="微软雅黑" panose="020B0503020204020204" pitchFamily="34" charset="-122"/>
              <a:ea typeface="微软雅黑" panose="020B0503020204020204" pitchFamily="34" charset="-122"/>
              <a:sym typeface="Arial" panose="020B0604020202020204" pitchFamily="34" charset="0"/>
            </a:endParaRPr>
          </a:p>
          <a:p>
            <a:pPr marL="0" lvl="0" indent="0" algn="l" eaLnBrk="1" fontAlgn="ctr" hangingPunct="1">
              <a:lnSpc>
                <a:spcPct val="150000"/>
              </a:lnSpc>
              <a:spcBef>
                <a:spcPts val="1000"/>
              </a:spcBef>
              <a:spcAft>
                <a:spcPts val="0"/>
              </a:spcAft>
              <a:buSzPct val="100000"/>
              <a:buFont typeface="Wingdings" panose="05000000000000000000" charset="0"/>
              <a:buNone/>
            </a:pPr>
            <a:r>
              <a:rPr lang="zh-CN" altLang="en-US" sz="3000" dirty="0" smtClean="0">
                <a:solidFill>
                  <a:schemeClr val="tx1">
                    <a:lumMod val="75000"/>
                    <a:lumOff val="25000"/>
                  </a:schemeClr>
                </a:solidFill>
                <a:uFillTx/>
                <a:latin typeface="微软雅黑" panose="020B0503020204020204" pitchFamily="34" charset="-122"/>
                <a:ea typeface="微软雅黑" panose="020B0503020204020204" pitchFamily="34" charset="-122"/>
                <a:sym typeface="Arial" panose="020B0604020202020204" pitchFamily="34" charset="0"/>
              </a:rPr>
              <a:t>R &amp; D team</a:t>
            </a:r>
            <a:endParaRPr lang="zh-CN" altLang="en-US" sz="3000" dirty="0" smtClean="0">
              <a:solidFill>
                <a:schemeClr val="tx1">
                  <a:lumMod val="75000"/>
                  <a:lumOff val="25000"/>
                </a:schemeClr>
              </a:solidFill>
              <a:uFillTx/>
              <a:latin typeface="微软雅黑" panose="020B0503020204020204" pitchFamily="34" charset="-122"/>
              <a:ea typeface="微软雅黑" panose="020B0503020204020204" pitchFamily="34" charset="-122"/>
              <a:sym typeface="Arial" panose="020B0604020202020204" pitchFamily="34" charset="0"/>
            </a:endParaRPr>
          </a:p>
          <a:p>
            <a:pPr marL="0" lvl="0" indent="0" algn="l" eaLnBrk="1" fontAlgn="ctr" hangingPunct="1">
              <a:lnSpc>
                <a:spcPct val="150000"/>
              </a:lnSpc>
              <a:spcBef>
                <a:spcPts val="1000"/>
              </a:spcBef>
              <a:spcAft>
                <a:spcPts val="0"/>
              </a:spcAft>
              <a:buSzPct val="100000"/>
              <a:buFont typeface="Wingdings" panose="05000000000000000000" charset="0"/>
              <a:buNone/>
            </a:pPr>
            <a:r>
              <a:rPr lang="zh-CN" altLang="en-US" sz="3000" dirty="0" smtClean="0">
                <a:solidFill>
                  <a:schemeClr val="tx1">
                    <a:lumMod val="75000"/>
                    <a:lumOff val="25000"/>
                  </a:schemeClr>
                </a:solidFill>
                <a:uFillTx/>
                <a:latin typeface="微软雅黑" panose="020B0503020204020204" pitchFamily="34" charset="-122"/>
                <a:ea typeface="微软雅黑" panose="020B0503020204020204" pitchFamily="34" charset="-122"/>
                <a:sym typeface="Arial" panose="020B0604020202020204" pitchFamily="34" charset="0"/>
              </a:rPr>
              <a:t>production system</a:t>
            </a:r>
            <a:endParaRPr lang="zh-CN" altLang="en-US" sz="3000" dirty="0" smtClean="0">
              <a:solidFill>
                <a:schemeClr val="tx1">
                  <a:lumMod val="75000"/>
                  <a:lumOff val="25000"/>
                </a:schemeClr>
              </a:solidFill>
              <a:uFillTx/>
              <a:latin typeface="微软雅黑" panose="020B0503020204020204" pitchFamily="34" charset="-122"/>
              <a:ea typeface="微软雅黑" panose="020B0503020204020204" pitchFamily="34" charset="-122"/>
              <a:sym typeface="Arial" panose="020B0604020202020204" pitchFamily="34" charset="0"/>
            </a:endParaRPr>
          </a:p>
          <a:p>
            <a:pPr marL="0" lvl="0" indent="0" algn="l" eaLnBrk="1" fontAlgn="ctr" hangingPunct="1">
              <a:lnSpc>
                <a:spcPct val="150000"/>
              </a:lnSpc>
              <a:spcBef>
                <a:spcPts val="1000"/>
              </a:spcBef>
              <a:spcAft>
                <a:spcPts val="0"/>
              </a:spcAft>
              <a:buSzPct val="100000"/>
              <a:buFont typeface="Wingdings" panose="05000000000000000000" charset="0"/>
              <a:buNone/>
            </a:pPr>
            <a:r>
              <a:rPr lang="zh-CN" altLang="en-US" sz="3000" dirty="0" smtClean="0">
                <a:solidFill>
                  <a:schemeClr val="tx1">
                    <a:lumMod val="75000"/>
                    <a:lumOff val="25000"/>
                  </a:schemeClr>
                </a:solidFill>
                <a:uFillTx/>
                <a:latin typeface="微软雅黑" panose="020B0503020204020204" pitchFamily="34" charset="-122"/>
                <a:ea typeface="微软雅黑" panose="020B0503020204020204" pitchFamily="34" charset="-122"/>
                <a:sym typeface="Arial" panose="020B0604020202020204" pitchFamily="34" charset="0"/>
              </a:rPr>
              <a:t>Product introduction</a:t>
            </a:r>
            <a:endParaRPr lang="zh-CN" altLang="en-US" sz="3000" dirty="0" smtClean="0">
              <a:solidFill>
                <a:schemeClr val="tx1">
                  <a:lumMod val="75000"/>
                  <a:lumOff val="25000"/>
                </a:schemeClr>
              </a:solidFill>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2" name="文本框 1"/>
          <p:cNvSpPr txBox="1"/>
          <p:nvPr>
            <p:custDataLst>
              <p:tags r:id="rId4"/>
            </p:custDataLst>
          </p:nvPr>
        </p:nvSpPr>
        <p:spPr>
          <a:xfrm>
            <a:off x="982345" y="1123315"/>
            <a:ext cx="3429635" cy="821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0170" tIns="46990" rIns="90170" bIns="46990" numCol="1" anchor="ctr" anchorCtr="0" compatLnSpc="1">
            <a:noAutofit/>
          </a:bodyPr>
          <a:lstStyle>
            <a:lvl1pPr marL="573405" indent="-548005">
              <a:buSzPct val="100000"/>
              <a:buFont typeface="Wingdings" panose="05000000000000000000" pitchFamily="2" charset="2"/>
              <a:buChar char="Ø"/>
              <a:defRPr sz="2800">
                <a:solidFill>
                  <a:srgbClr val="EB9139"/>
                </a:solidFill>
                <a:latin typeface="Arial" panose="020B0604020202020204" pitchFamily="34" charset="0"/>
                <a:ea typeface="黑体" panose="02010609060101010101" pitchFamily="49" charset="-122"/>
                <a:cs typeface="+mn-ea"/>
                <a:sym typeface="Arial" panose="020B0604020202020204" pitchFamily="34" charset="0"/>
              </a:defRPr>
            </a:lvl1pPr>
            <a:lvl2pPr marL="573405" indent="-548005">
              <a:buSzPct val="100000"/>
              <a:buFont typeface="Wingdings" panose="05000000000000000000" pitchFamily="2" charset="2"/>
              <a:buChar char="Ø"/>
              <a:defRPr sz="2800">
                <a:solidFill>
                  <a:srgbClr val="EB9139"/>
                </a:solidFill>
                <a:sym typeface="Arial" panose="020B0604020202020204" pitchFamily="34" charset="0"/>
              </a:defRPr>
            </a:lvl2pPr>
            <a:lvl3pPr marL="573405" indent="-548005">
              <a:buSzPct val="100000"/>
              <a:buFont typeface="Wingdings" panose="05000000000000000000" pitchFamily="2" charset="2"/>
              <a:buChar char="Ø"/>
              <a:defRPr sz="2800">
                <a:solidFill>
                  <a:srgbClr val="EB9139"/>
                </a:solidFill>
                <a:sym typeface="Arial" panose="020B0604020202020204" pitchFamily="34" charset="0"/>
              </a:defRPr>
            </a:lvl3pPr>
            <a:lvl4pPr marL="573405" indent="-548005">
              <a:buSzPct val="100000"/>
              <a:buFont typeface="Wingdings" panose="05000000000000000000" pitchFamily="2" charset="2"/>
              <a:buChar char="Ø"/>
              <a:defRPr sz="2800">
                <a:solidFill>
                  <a:srgbClr val="EB9139"/>
                </a:solidFill>
                <a:sym typeface="Arial" panose="020B0604020202020204" pitchFamily="34" charset="0"/>
              </a:defRPr>
            </a:lvl4pPr>
            <a:lvl5pPr marL="573405" indent="-548005">
              <a:buSzPct val="100000"/>
              <a:buFont typeface="Wingdings" panose="05000000000000000000" pitchFamily="2" charset="2"/>
              <a:buChar char="Ø"/>
              <a:defRPr sz="2800">
                <a:solidFill>
                  <a:srgbClr val="EB9139"/>
                </a:solidFill>
                <a:sym typeface="Arial" panose="020B0604020202020204" pitchFamily="34" charset="0"/>
              </a:defRPr>
            </a:lvl5pPr>
            <a:lvl6pPr marL="1030605" indent="-548005" fontAlgn="base">
              <a:spcBef>
                <a:spcPct val="0"/>
              </a:spcBef>
              <a:spcAft>
                <a:spcPct val="0"/>
              </a:spcAft>
              <a:buSzPct val="100000"/>
              <a:buFont typeface="Wingdings" panose="05000000000000000000" pitchFamily="2" charset="2"/>
              <a:buChar char="Ø"/>
              <a:defRPr sz="2800">
                <a:solidFill>
                  <a:srgbClr val="EB9139"/>
                </a:solidFill>
                <a:sym typeface="Arial" panose="020B0604020202020204" pitchFamily="34" charset="0"/>
              </a:defRPr>
            </a:lvl6pPr>
            <a:lvl7pPr marL="1487805" indent="-548005" fontAlgn="base">
              <a:spcBef>
                <a:spcPct val="0"/>
              </a:spcBef>
              <a:spcAft>
                <a:spcPct val="0"/>
              </a:spcAft>
              <a:buSzPct val="100000"/>
              <a:buFont typeface="Wingdings" panose="05000000000000000000" pitchFamily="2" charset="2"/>
              <a:buChar char="Ø"/>
              <a:defRPr sz="2800">
                <a:solidFill>
                  <a:srgbClr val="EB9139"/>
                </a:solidFill>
                <a:sym typeface="Arial" panose="020B0604020202020204" pitchFamily="34" charset="0"/>
              </a:defRPr>
            </a:lvl7pPr>
            <a:lvl8pPr marL="1945005" indent="-548005" fontAlgn="base">
              <a:spcBef>
                <a:spcPct val="0"/>
              </a:spcBef>
              <a:spcAft>
                <a:spcPct val="0"/>
              </a:spcAft>
              <a:buSzPct val="100000"/>
              <a:buFont typeface="Wingdings" panose="05000000000000000000" pitchFamily="2" charset="2"/>
              <a:buChar char="Ø"/>
              <a:defRPr sz="2800">
                <a:solidFill>
                  <a:srgbClr val="EB9139"/>
                </a:solidFill>
                <a:sym typeface="Arial" panose="020B0604020202020204" pitchFamily="34" charset="0"/>
              </a:defRPr>
            </a:lvl8pPr>
            <a:lvl9pPr marL="2402205" indent="-548005" fontAlgn="base">
              <a:spcBef>
                <a:spcPct val="0"/>
              </a:spcBef>
              <a:spcAft>
                <a:spcPct val="0"/>
              </a:spcAft>
              <a:buSzPct val="100000"/>
              <a:buFont typeface="Wingdings" panose="05000000000000000000" pitchFamily="2" charset="2"/>
              <a:buChar char="Ø"/>
              <a:defRPr sz="2800">
                <a:solidFill>
                  <a:srgbClr val="EB9139"/>
                </a:solidFill>
                <a:sym typeface="Arial" panose="020B0604020202020204" pitchFamily="34" charset="0"/>
              </a:defRPr>
            </a:lvl9pPr>
          </a:lstStyle>
          <a:p>
            <a:pPr marL="0" indent="-548005" algn="l">
              <a:lnSpc>
                <a:spcPct val="100000"/>
              </a:lnSpc>
              <a:spcBef>
                <a:spcPts val="0"/>
              </a:spcBef>
              <a:spcAft>
                <a:spcPts val="0"/>
              </a:spcAft>
              <a:buNone/>
            </a:pPr>
            <a:r>
              <a:rPr lang="zh-CN" altLang="en-US" sz="4000" b="1">
                <a:solidFill>
                  <a:srgbClr val="1B2B85"/>
                </a:solidFill>
                <a:latin typeface="微软雅黑" panose="020B0503020204020204" pitchFamily="34" charset="-122"/>
                <a:ea typeface="微软雅黑" panose="020B0503020204020204" pitchFamily="34" charset="-122"/>
                <a:sym typeface="Arial" panose="020B0604020202020204" pitchFamily="34" charset="0"/>
              </a:rPr>
              <a:t>CONTENTS</a:t>
            </a:r>
            <a:endParaRPr lang="zh-CN" altLang="en-US" sz="4000" b="1">
              <a:solidFill>
                <a:srgbClr val="1B2B85"/>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1" name="图片 10" descr="4"/>
          <p:cNvPicPr>
            <a:picLocks noChangeAspect="1"/>
          </p:cNvPicPr>
          <p:nvPr/>
        </p:nvPicPr>
        <p:blipFill>
          <a:blip r:embed="rId5"/>
          <a:stretch>
            <a:fillRect/>
          </a:stretch>
        </p:blipFill>
        <p:spPr>
          <a:xfrm>
            <a:off x="982345" y="3585845"/>
            <a:ext cx="685800" cy="685800"/>
          </a:xfrm>
          <a:prstGeom prst="rect">
            <a:avLst/>
          </a:prstGeom>
        </p:spPr>
      </p:pic>
      <p:pic>
        <p:nvPicPr>
          <p:cNvPr id="12" name="图片 11" descr="1"/>
          <p:cNvPicPr>
            <a:picLocks noChangeAspect="1"/>
          </p:cNvPicPr>
          <p:nvPr/>
        </p:nvPicPr>
        <p:blipFill>
          <a:blip r:embed="rId6"/>
          <a:stretch>
            <a:fillRect/>
          </a:stretch>
        </p:blipFill>
        <p:spPr>
          <a:xfrm>
            <a:off x="982345" y="2823845"/>
            <a:ext cx="685800" cy="685800"/>
          </a:xfrm>
          <a:prstGeom prst="rect">
            <a:avLst/>
          </a:prstGeom>
        </p:spPr>
      </p:pic>
      <p:pic>
        <p:nvPicPr>
          <p:cNvPr id="13" name="图片 12" descr="2"/>
          <p:cNvPicPr>
            <a:picLocks noChangeAspect="1"/>
          </p:cNvPicPr>
          <p:nvPr/>
        </p:nvPicPr>
        <p:blipFill>
          <a:blip r:embed="rId7"/>
          <a:stretch>
            <a:fillRect/>
          </a:stretch>
        </p:blipFill>
        <p:spPr>
          <a:xfrm>
            <a:off x="982345" y="4414520"/>
            <a:ext cx="685800" cy="685800"/>
          </a:xfrm>
          <a:prstGeom prst="rect">
            <a:avLst/>
          </a:prstGeom>
        </p:spPr>
      </p:pic>
      <p:pic>
        <p:nvPicPr>
          <p:cNvPr id="14" name="图片 13" descr="3"/>
          <p:cNvPicPr>
            <a:picLocks noChangeAspect="1"/>
          </p:cNvPicPr>
          <p:nvPr/>
        </p:nvPicPr>
        <p:blipFill>
          <a:blip r:embed="rId8"/>
          <a:stretch>
            <a:fillRect/>
          </a:stretch>
        </p:blipFill>
        <p:spPr>
          <a:xfrm>
            <a:off x="982345" y="5262245"/>
            <a:ext cx="685800" cy="685800"/>
          </a:xfrm>
          <a:prstGeom prst="rect">
            <a:avLst/>
          </a:prstGeom>
        </p:spPr>
      </p:pic>
      <p:cxnSp>
        <p:nvCxnSpPr>
          <p:cNvPr id="15" name="直接连接符 14"/>
          <p:cNvCxnSpPr/>
          <p:nvPr/>
        </p:nvCxnSpPr>
        <p:spPr>
          <a:xfrm>
            <a:off x="1099820" y="1943100"/>
            <a:ext cx="281940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grpSp>
        <p:nvGrpSpPr>
          <p:cNvPr id="65" name="组合 64"/>
          <p:cNvGrpSpPr/>
          <p:nvPr/>
        </p:nvGrpSpPr>
        <p:grpSpPr>
          <a:xfrm rot="5400000">
            <a:off x="5883910" y="1368425"/>
            <a:ext cx="2221865" cy="1232535"/>
            <a:chOff x="13380" y="7821"/>
            <a:chExt cx="5494" cy="3046"/>
          </a:xfrm>
          <a:solidFill>
            <a:schemeClr val="bg1">
              <a:lumMod val="95000"/>
              <a:alpha val="70000"/>
            </a:schemeClr>
          </a:solidFill>
        </p:grpSpPr>
        <p:grpSp>
          <p:nvGrpSpPr>
            <p:cNvPr id="23" name="组合 22"/>
            <p:cNvGrpSpPr/>
            <p:nvPr/>
          </p:nvGrpSpPr>
          <p:grpSpPr>
            <a:xfrm>
              <a:off x="13380" y="7821"/>
              <a:ext cx="5494" cy="390"/>
              <a:chOff x="13380" y="7821"/>
              <a:chExt cx="5494" cy="390"/>
            </a:xfrm>
            <a:grpFill/>
          </p:grpSpPr>
          <p:sp>
            <p:nvSpPr>
              <p:cNvPr id="16" name="矩形 1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6" name="组合 25"/>
            <p:cNvGrpSpPr/>
            <p:nvPr/>
          </p:nvGrpSpPr>
          <p:grpSpPr>
            <a:xfrm>
              <a:off x="13380" y="8485"/>
              <a:ext cx="5494" cy="390"/>
              <a:chOff x="13380" y="7821"/>
              <a:chExt cx="5494" cy="390"/>
            </a:xfrm>
            <a:grpFill/>
          </p:grpSpPr>
          <p:sp>
            <p:nvSpPr>
              <p:cNvPr id="27" name="矩形 2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6" name="组合 35"/>
            <p:cNvGrpSpPr/>
            <p:nvPr/>
          </p:nvGrpSpPr>
          <p:grpSpPr>
            <a:xfrm>
              <a:off x="13380" y="9149"/>
              <a:ext cx="5494" cy="390"/>
              <a:chOff x="13380" y="7821"/>
              <a:chExt cx="5494" cy="390"/>
            </a:xfrm>
            <a:grpFill/>
          </p:grpSpPr>
          <p:sp>
            <p:nvSpPr>
              <p:cNvPr id="37" name="矩形 3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6" name="组合 45"/>
            <p:cNvGrpSpPr/>
            <p:nvPr/>
          </p:nvGrpSpPr>
          <p:grpSpPr>
            <a:xfrm>
              <a:off x="13380" y="9813"/>
              <a:ext cx="5494" cy="390"/>
              <a:chOff x="13380" y="7821"/>
              <a:chExt cx="5494" cy="390"/>
            </a:xfrm>
            <a:grpFill/>
          </p:grpSpPr>
          <p:sp>
            <p:nvSpPr>
              <p:cNvPr id="47" name="矩形 4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矩形 52"/>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6" name="组合 55"/>
            <p:cNvGrpSpPr/>
            <p:nvPr/>
          </p:nvGrpSpPr>
          <p:grpSpPr>
            <a:xfrm>
              <a:off x="13380" y="10477"/>
              <a:ext cx="5494" cy="390"/>
              <a:chOff x="13380" y="7821"/>
              <a:chExt cx="5494" cy="390"/>
            </a:xfrm>
            <a:grpFill/>
          </p:grpSpPr>
          <p:sp>
            <p:nvSpPr>
              <p:cNvPr id="57" name="矩形 5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矩形 5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矩形 65"/>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ustDataLst>
      <p:tags r:id="rId9"/>
    </p:custDataLst>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官网首25图"/>
          <p:cNvPicPr>
            <a:picLocks noChangeAspect="1"/>
          </p:cNvPicPr>
          <p:nvPr/>
        </p:nvPicPr>
        <p:blipFill>
          <a:blip r:embed="rId1"/>
          <a:srcRect l="15447" r="2004" b="44571"/>
          <a:stretch>
            <a:fillRect/>
          </a:stretch>
        </p:blipFill>
        <p:spPr>
          <a:xfrm>
            <a:off x="-12382" y="0"/>
            <a:ext cx="12216765" cy="2606040"/>
          </a:xfrm>
          <a:prstGeom prst="rect">
            <a:avLst/>
          </a:prstGeom>
        </p:spPr>
      </p:pic>
      <p:sp>
        <p:nvSpPr>
          <p:cNvPr id="3" name="文本框 2"/>
          <p:cNvSpPr txBox="1"/>
          <p:nvPr>
            <p:custDataLst>
              <p:tags r:id="rId2"/>
            </p:custDataLst>
          </p:nvPr>
        </p:nvSpPr>
        <p:spPr>
          <a:xfrm>
            <a:off x="732155" y="3228975"/>
            <a:ext cx="4322445"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sym typeface="+mn-ea"/>
              </a:rPr>
              <a:t>Pure </a:t>
            </a:r>
            <a:r>
              <a:rPr lang="en-US" altLang="zh-CN" sz="3200" b="1" dirty="0">
                <a:solidFill>
                  <a:srgbClr val="1B2B85"/>
                </a:solidFill>
                <a:uFillTx/>
                <a:latin typeface="Arial" panose="020B0604020202020204" pitchFamily="34" charset="0"/>
                <a:ea typeface="微软雅黑" panose="020B0503020204020204" pitchFamily="34" charset="-122"/>
                <a:sym typeface="+mn-ea"/>
              </a:rPr>
              <a:t>I</a:t>
            </a:r>
            <a:r>
              <a:rPr lang="zh-CN" altLang="en-US" sz="3200" b="1" dirty="0">
                <a:solidFill>
                  <a:srgbClr val="1B2B85"/>
                </a:solidFill>
                <a:uFillTx/>
                <a:latin typeface="Arial" panose="020B0604020202020204" pitchFamily="34" charset="0"/>
                <a:ea typeface="微软雅黑" panose="020B0503020204020204" pitchFamily="34" charset="-122"/>
                <a:sym typeface="+mn-ea"/>
              </a:rPr>
              <a:t>nfrared </a:t>
            </a:r>
            <a:r>
              <a:rPr lang="en-US" altLang="zh-CN" sz="3200" b="1" dirty="0">
                <a:solidFill>
                  <a:srgbClr val="1B2B85"/>
                </a:solidFill>
                <a:uFillTx/>
                <a:latin typeface="Arial" panose="020B0604020202020204" pitchFamily="34" charset="0"/>
                <a:ea typeface="微软雅黑" panose="020B0503020204020204" pitchFamily="34" charset="-122"/>
                <a:sym typeface="+mn-ea"/>
              </a:rPr>
              <a:t>S</a:t>
            </a:r>
            <a:r>
              <a:rPr lang="zh-CN" altLang="en-US" sz="3200" b="1" dirty="0">
                <a:solidFill>
                  <a:srgbClr val="1B2B85"/>
                </a:solidFill>
                <a:uFillTx/>
                <a:latin typeface="Arial" panose="020B0604020202020204" pitchFamily="34" charset="0"/>
                <a:ea typeface="微软雅黑" panose="020B0503020204020204" pitchFamily="34" charset="-122"/>
                <a:sym typeface="+mn-ea"/>
              </a:rPr>
              <a:t>ensor</a:t>
            </a:r>
            <a:endParaRPr lang="zh-CN" altLang="en-US" sz="3200" b="1" dirty="0">
              <a:solidFill>
                <a:srgbClr val="1B2B85"/>
              </a:solidFill>
              <a:uFillTx/>
              <a:latin typeface="Arial" panose="020B0604020202020204" pitchFamily="34" charset="0"/>
              <a:ea typeface="微软雅黑" panose="020B0503020204020204" pitchFamily="34" charset="-122"/>
              <a:sym typeface="+mn-ea"/>
            </a:endParaRPr>
          </a:p>
        </p:txBody>
      </p:sp>
      <p:cxnSp>
        <p:nvCxnSpPr>
          <p:cNvPr id="4" name="直接连接符 3"/>
          <p:cNvCxnSpPr/>
          <p:nvPr/>
        </p:nvCxnSpPr>
        <p:spPr>
          <a:xfrm>
            <a:off x="865505" y="3839210"/>
            <a:ext cx="3987165"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3"/>
            </p:custDataLst>
          </p:nvPr>
        </p:nvSpPr>
        <p:spPr>
          <a:xfrm>
            <a:off x="775970" y="4172585"/>
            <a:ext cx="4048125" cy="230060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1. Microwave Doppler radar technology</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2. Imported main board - Rogers</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3. Adjustable magnetic field detection without complex adjustment</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4.24.1250 GHz transmission frequency</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5. Accept customization</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6. Comply with American and European standards</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4523523"/>
          <p:cNvPicPr>
            <a:picLocks noChangeAspect="1"/>
          </p:cNvPicPr>
          <p:nvPr/>
        </p:nvPicPr>
        <p:blipFill>
          <a:blip r:embed="rId4"/>
          <a:stretch>
            <a:fillRect/>
          </a:stretch>
        </p:blipFill>
        <p:spPr>
          <a:xfrm rot="600000">
            <a:off x="5565775" y="2807335"/>
            <a:ext cx="3724275" cy="2550795"/>
          </a:xfrm>
          <a:prstGeom prst="rect">
            <a:avLst/>
          </a:prstGeom>
        </p:spPr>
      </p:pic>
      <p:pic>
        <p:nvPicPr>
          <p:cNvPr id="7" name="图片 6" descr="4523523"/>
          <p:cNvPicPr>
            <a:picLocks noChangeAspect="1"/>
          </p:cNvPicPr>
          <p:nvPr/>
        </p:nvPicPr>
        <p:blipFill>
          <a:blip r:embed="rId4"/>
          <a:stretch>
            <a:fillRect/>
          </a:stretch>
        </p:blipFill>
        <p:spPr>
          <a:xfrm rot="600000">
            <a:off x="7543165" y="3790315"/>
            <a:ext cx="3724275" cy="2550795"/>
          </a:xfrm>
          <a:prstGeom prst="rect">
            <a:avLst/>
          </a:prstGeom>
        </p:spPr>
      </p:pic>
      <p:sp>
        <p:nvSpPr>
          <p:cNvPr id="40" name="矩形 39"/>
          <p:cNvSpPr/>
          <p:nvPr/>
        </p:nvSpPr>
        <p:spPr>
          <a:xfrm>
            <a:off x="-12700" y="0"/>
            <a:ext cx="12217400" cy="271716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官网首图15"/>
          <p:cNvPicPr>
            <a:picLocks noChangeAspect="1"/>
          </p:cNvPicPr>
          <p:nvPr/>
        </p:nvPicPr>
        <p:blipFill>
          <a:blip r:embed="rId1"/>
          <a:srcRect l="3599"/>
          <a:stretch>
            <a:fillRect/>
          </a:stretch>
        </p:blipFill>
        <p:spPr>
          <a:xfrm>
            <a:off x="0" y="445135"/>
            <a:ext cx="8629650" cy="5968365"/>
          </a:xfrm>
          <a:prstGeom prst="rect">
            <a:avLst/>
          </a:prstGeom>
        </p:spPr>
      </p:pic>
      <p:sp>
        <p:nvSpPr>
          <p:cNvPr id="3" name="文本框 2"/>
          <p:cNvSpPr txBox="1"/>
          <p:nvPr>
            <p:custDataLst>
              <p:tags r:id="rId2"/>
            </p:custDataLst>
          </p:nvPr>
        </p:nvSpPr>
        <p:spPr>
          <a:xfrm>
            <a:off x="7179945" y="900430"/>
            <a:ext cx="4086860" cy="843915"/>
          </a:xfrm>
          <a:prstGeom prst="rect">
            <a:avLst/>
          </a:prstGeom>
          <a:noFill/>
        </p:spPr>
        <p:txBody>
          <a:bodyPr wrap="square" lIns="101600" tIns="38100" rIns="63500" bIns="38100" rtlCol="0">
            <a:noAutofit/>
          </a:bodyPr>
          <a:p>
            <a:pPr marL="0" indent="0" algn="l">
              <a:lnSpc>
                <a:spcPct val="8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rPr>
              <a:t>Microwave </a:t>
            </a:r>
            <a:r>
              <a:rPr lang="en-US" altLang="zh-CN" sz="3200" b="1" dirty="0">
                <a:solidFill>
                  <a:srgbClr val="1B2B85"/>
                </a:solidFill>
                <a:uFillTx/>
                <a:latin typeface="Arial" panose="020B0604020202020204" pitchFamily="34" charset="0"/>
                <a:ea typeface="微软雅黑" panose="020B0503020204020204" pitchFamily="34" charset="-122"/>
              </a:rPr>
              <a:t>I</a:t>
            </a:r>
            <a:r>
              <a:rPr lang="zh-CN" altLang="en-US" sz="3200" b="1" dirty="0">
                <a:solidFill>
                  <a:srgbClr val="1B2B85"/>
                </a:solidFill>
                <a:uFillTx/>
                <a:latin typeface="Arial" panose="020B0604020202020204" pitchFamily="34" charset="0"/>
                <a:ea typeface="微软雅黑" panose="020B0503020204020204" pitchFamily="34" charset="-122"/>
              </a:rPr>
              <a:t>nfrared </a:t>
            </a:r>
            <a:r>
              <a:rPr lang="en-US" altLang="zh-CN" sz="3200" b="1" dirty="0">
                <a:solidFill>
                  <a:srgbClr val="1B2B85"/>
                </a:solidFill>
                <a:uFillTx/>
                <a:latin typeface="Arial" panose="020B0604020202020204" pitchFamily="34" charset="0"/>
                <a:ea typeface="微软雅黑" panose="020B0503020204020204" pitchFamily="34" charset="-122"/>
              </a:rPr>
              <a:t>I</a:t>
            </a:r>
            <a:r>
              <a:rPr lang="zh-CN" altLang="en-US" sz="3200" b="1" dirty="0">
                <a:solidFill>
                  <a:srgbClr val="1B2B85"/>
                </a:solidFill>
                <a:uFillTx/>
                <a:latin typeface="Arial" panose="020B0604020202020204" pitchFamily="34" charset="0"/>
                <a:ea typeface="微软雅黑" panose="020B0503020204020204" pitchFamily="34" charset="-122"/>
              </a:rPr>
              <a:t>ntegrated </a:t>
            </a:r>
            <a:r>
              <a:rPr lang="en-US" altLang="zh-CN" sz="3200" b="1" dirty="0">
                <a:solidFill>
                  <a:srgbClr val="1B2B85"/>
                </a:solidFill>
                <a:uFillTx/>
                <a:latin typeface="Arial" panose="020B0604020202020204" pitchFamily="34" charset="0"/>
                <a:ea typeface="微软雅黑" panose="020B0503020204020204" pitchFamily="34" charset="-122"/>
              </a:rPr>
              <a:t>S</a:t>
            </a:r>
            <a:r>
              <a:rPr lang="zh-CN" altLang="en-US" sz="3200" b="1" dirty="0">
                <a:solidFill>
                  <a:srgbClr val="1B2B85"/>
                </a:solidFill>
                <a:uFillTx/>
                <a:latin typeface="Arial" panose="020B0604020202020204" pitchFamily="34" charset="0"/>
                <a:ea typeface="微软雅黑" panose="020B0503020204020204" pitchFamily="34" charset="-122"/>
              </a:rPr>
              <a:t>ensor</a:t>
            </a:r>
            <a:endParaRPr lang="zh-CN" altLang="en-US" sz="3200" b="1" dirty="0">
              <a:solidFill>
                <a:srgbClr val="1B2B85"/>
              </a:solidFill>
              <a:uFillTx/>
              <a:latin typeface="Arial" panose="020B0604020202020204" pitchFamily="34" charset="0"/>
              <a:ea typeface="微软雅黑" panose="020B0503020204020204" pitchFamily="34" charset="-122"/>
            </a:endParaRPr>
          </a:p>
        </p:txBody>
      </p:sp>
      <p:cxnSp>
        <p:nvCxnSpPr>
          <p:cNvPr id="4" name="直接连接符 3"/>
          <p:cNvCxnSpPr/>
          <p:nvPr/>
        </p:nvCxnSpPr>
        <p:spPr>
          <a:xfrm>
            <a:off x="7294880" y="1820545"/>
            <a:ext cx="366903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3"/>
            </p:custDataLst>
          </p:nvPr>
        </p:nvSpPr>
        <p:spPr>
          <a:xfrm>
            <a:off x="7237095" y="2182495"/>
            <a:ext cx="4140835" cy="219456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 Microwave Doppler radar technology</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2. Imported main board - Rogers</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3. Adjustable magnetic field detection without complex adjustment</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4.24.1250 GHz transmission frequency</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5. Accept customization</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9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6. Comply with American and European standards</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descr="门2"/>
          <p:cNvPicPr>
            <a:picLocks noChangeAspect="1"/>
          </p:cNvPicPr>
          <p:nvPr/>
        </p:nvPicPr>
        <p:blipFill>
          <a:blip r:embed="rId4"/>
          <a:srcRect b="22000"/>
          <a:stretch>
            <a:fillRect/>
          </a:stretch>
        </p:blipFill>
        <p:spPr>
          <a:xfrm>
            <a:off x="9992360" y="4648200"/>
            <a:ext cx="1258570" cy="981710"/>
          </a:xfrm>
          <a:prstGeom prst="rect">
            <a:avLst/>
          </a:prstGeom>
        </p:spPr>
      </p:pic>
      <p:pic>
        <p:nvPicPr>
          <p:cNvPr id="6" name="图片 5" descr="门"/>
          <p:cNvPicPr>
            <a:picLocks noChangeAspect="1"/>
          </p:cNvPicPr>
          <p:nvPr/>
        </p:nvPicPr>
        <p:blipFill>
          <a:blip r:embed="rId5"/>
          <a:srcRect b="24000"/>
          <a:stretch>
            <a:fillRect/>
          </a:stretch>
        </p:blipFill>
        <p:spPr>
          <a:xfrm>
            <a:off x="8663940" y="4638675"/>
            <a:ext cx="1257935" cy="956310"/>
          </a:xfrm>
          <a:prstGeom prst="rect">
            <a:avLst/>
          </a:prstGeom>
        </p:spPr>
      </p:pic>
      <p:pic>
        <p:nvPicPr>
          <p:cNvPr id="7" name="图片 6" descr="门1"/>
          <p:cNvPicPr>
            <a:picLocks noChangeAspect="1"/>
          </p:cNvPicPr>
          <p:nvPr/>
        </p:nvPicPr>
        <p:blipFill>
          <a:blip r:embed="rId6"/>
          <a:srcRect b="26500"/>
          <a:stretch>
            <a:fillRect/>
          </a:stretch>
        </p:blipFill>
        <p:spPr>
          <a:xfrm>
            <a:off x="7230745" y="4638675"/>
            <a:ext cx="1257300" cy="924560"/>
          </a:xfrm>
          <a:prstGeom prst="rect">
            <a:avLst/>
          </a:prstGeom>
        </p:spPr>
      </p:pic>
      <p:sp>
        <p:nvSpPr>
          <p:cNvPr id="8" name="文本框 7"/>
          <p:cNvSpPr txBox="1"/>
          <p:nvPr>
            <p:custDataLst>
              <p:tags r:id="rId7"/>
            </p:custDataLst>
          </p:nvPr>
        </p:nvSpPr>
        <p:spPr>
          <a:xfrm>
            <a:off x="7153910" y="5675630"/>
            <a:ext cx="1409700" cy="31369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ctr"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Swing door</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custDataLst>
              <p:tags r:id="rId8"/>
            </p:custDataLst>
          </p:nvPr>
        </p:nvSpPr>
        <p:spPr>
          <a:xfrm>
            <a:off x="8582660" y="5675630"/>
            <a:ext cx="1409700" cy="31369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ctr"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Sliding door</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custDataLst>
              <p:tags r:id="rId9"/>
            </p:custDataLst>
          </p:nvPr>
        </p:nvSpPr>
        <p:spPr>
          <a:xfrm>
            <a:off x="9859645" y="5675630"/>
            <a:ext cx="1694815" cy="31369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ctr"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Revolving door</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图片1"/>
          <p:cNvPicPr>
            <a:picLocks noChangeAspect="1"/>
          </p:cNvPicPr>
          <p:nvPr/>
        </p:nvPicPr>
        <p:blipFill>
          <a:blip r:embed="rId1"/>
          <a:srcRect l="30488" r="21846" b="1139"/>
          <a:stretch>
            <a:fillRect/>
          </a:stretch>
        </p:blipFill>
        <p:spPr>
          <a:xfrm>
            <a:off x="6071870" y="-31115"/>
            <a:ext cx="6184900" cy="6944360"/>
          </a:xfrm>
          <a:custGeom>
            <a:avLst/>
            <a:gdLst/>
            <a:ahLst/>
            <a:cxnLst>
              <a:cxn ang="3">
                <a:pos x="hc" y="t"/>
              </a:cxn>
              <a:cxn ang="cd2">
                <a:pos x="l" y="vc"/>
              </a:cxn>
              <a:cxn ang="cd4">
                <a:pos x="hc" y="b"/>
              </a:cxn>
              <a:cxn ang="0">
                <a:pos x="r" y="vc"/>
              </a:cxn>
            </a:cxnLst>
            <a:rect l="l" t="t" r="r" b="b"/>
            <a:pathLst>
              <a:path w="9740" h="10936">
                <a:moveTo>
                  <a:pt x="0" y="0"/>
                </a:moveTo>
                <a:lnTo>
                  <a:pt x="9740" y="0"/>
                </a:lnTo>
                <a:lnTo>
                  <a:pt x="9740" y="10936"/>
                </a:lnTo>
                <a:lnTo>
                  <a:pt x="0" y="10936"/>
                </a:lnTo>
                <a:lnTo>
                  <a:pt x="0" y="0"/>
                </a:lnTo>
                <a:close/>
              </a:path>
            </a:pathLst>
          </a:custGeom>
        </p:spPr>
      </p:pic>
      <p:sp>
        <p:nvSpPr>
          <p:cNvPr id="21" name="矩形 20"/>
          <p:cNvSpPr/>
          <p:nvPr/>
        </p:nvSpPr>
        <p:spPr>
          <a:xfrm>
            <a:off x="5850890" y="-139065"/>
            <a:ext cx="6525260" cy="7136765"/>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图片154814"/>
          <p:cNvPicPr>
            <a:picLocks noChangeAspect="1"/>
          </p:cNvPicPr>
          <p:nvPr>
            <p:custDataLst>
              <p:tags r:id="rId2"/>
            </p:custDataLst>
          </p:nvPr>
        </p:nvPicPr>
        <p:blipFill>
          <a:blip r:embed="rId3"/>
          <a:stretch>
            <a:fillRect/>
          </a:stretch>
        </p:blipFill>
        <p:spPr>
          <a:xfrm>
            <a:off x="427990" y="908685"/>
            <a:ext cx="4534535" cy="3568065"/>
          </a:xfrm>
          <a:prstGeom prst="rect">
            <a:avLst/>
          </a:prstGeom>
        </p:spPr>
      </p:pic>
      <p:sp>
        <p:nvSpPr>
          <p:cNvPr id="3" name="文本框 2"/>
          <p:cNvSpPr txBox="1"/>
          <p:nvPr>
            <p:custDataLst>
              <p:tags r:id="rId4"/>
            </p:custDataLst>
          </p:nvPr>
        </p:nvSpPr>
        <p:spPr>
          <a:xfrm>
            <a:off x="492125" y="379095"/>
            <a:ext cx="3208655"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rPr>
              <a:t>Gate </a:t>
            </a:r>
            <a:r>
              <a:rPr lang="en-US" altLang="zh-CN" sz="3200" b="1" dirty="0">
                <a:solidFill>
                  <a:srgbClr val="1B2B85"/>
                </a:solidFill>
                <a:uFillTx/>
                <a:latin typeface="Arial" panose="020B0604020202020204" pitchFamily="34" charset="0"/>
                <a:ea typeface="微软雅黑" panose="020B0503020204020204" pitchFamily="34" charset="-122"/>
              </a:rPr>
              <a:t>I</a:t>
            </a:r>
            <a:r>
              <a:rPr lang="zh-CN" altLang="en-US" sz="3200" b="1" dirty="0">
                <a:solidFill>
                  <a:srgbClr val="1B2B85"/>
                </a:solidFill>
                <a:uFillTx/>
                <a:latin typeface="Arial" panose="020B0604020202020204" pitchFamily="34" charset="0"/>
                <a:ea typeface="微软雅黑" panose="020B0503020204020204" pitchFamily="34" charset="-122"/>
              </a:rPr>
              <a:t>nductor</a:t>
            </a:r>
            <a:endParaRPr lang="zh-CN" altLang="en-US" sz="3200" b="1" dirty="0">
              <a:solidFill>
                <a:srgbClr val="1B2B85"/>
              </a:solidFill>
              <a:uFillTx/>
              <a:latin typeface="Arial" panose="020B0604020202020204" pitchFamily="34" charset="0"/>
              <a:ea typeface="微软雅黑" panose="020B0503020204020204" pitchFamily="34" charset="-122"/>
            </a:endParaRPr>
          </a:p>
        </p:txBody>
      </p:sp>
      <p:cxnSp>
        <p:nvCxnSpPr>
          <p:cNvPr id="5" name="直接连接符 4"/>
          <p:cNvCxnSpPr/>
          <p:nvPr/>
        </p:nvCxnSpPr>
        <p:spPr>
          <a:xfrm>
            <a:off x="625475" y="941705"/>
            <a:ext cx="258572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5"/>
            </p:custDataLst>
          </p:nvPr>
        </p:nvSpPr>
        <p:spPr>
          <a:xfrm>
            <a:off x="513080" y="3921760"/>
            <a:ext cx="2964815" cy="38100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lang="zh-CN" altLang="en-US" b="1" spc="0" dirty="0">
                <a:solidFill>
                  <a:schemeClr val="tx1">
                    <a:lumMod val="75000"/>
                    <a:lumOff val="25000"/>
                  </a:schemeClr>
                </a:solidFill>
                <a:uFillTx/>
                <a:latin typeface="Arial" panose="020B0604020202020204" pitchFamily="34" charset="0"/>
              </a:rPr>
              <a:t>Characteristic</a:t>
            </a:r>
            <a:endParaRPr lang="zh-CN" altLang="en-US" b="1" spc="0" dirty="0">
              <a:solidFill>
                <a:schemeClr val="tx1">
                  <a:lumMod val="75000"/>
                  <a:lumOff val="25000"/>
                </a:schemeClr>
              </a:solidFill>
              <a:uFillTx/>
              <a:latin typeface="Arial" panose="020B0604020202020204" pitchFamily="34" charset="0"/>
            </a:endParaRPr>
          </a:p>
        </p:txBody>
      </p:sp>
      <p:sp>
        <p:nvSpPr>
          <p:cNvPr id="13" name="文本框 12"/>
          <p:cNvSpPr txBox="1"/>
          <p:nvPr>
            <p:custDataLst>
              <p:tags r:id="rId6"/>
            </p:custDataLst>
          </p:nvPr>
        </p:nvSpPr>
        <p:spPr>
          <a:xfrm>
            <a:off x="492125" y="4482465"/>
            <a:ext cx="5358765" cy="203009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80000"/>
              </a:lnSpc>
              <a:spcBef>
                <a:spcPts val="1000"/>
              </a:spcBef>
              <a:spcAft>
                <a:spcPts val="0"/>
              </a:spcAft>
              <a:buSzPct val="100000"/>
              <a:buFont typeface="Wingdings" panose="05000000000000000000" charset="0"/>
              <a:buNone/>
            </a:pPr>
            <a:r>
              <a:rPr lang="zh-CN" altLang="en-US" sz="1200" b="1"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Convenient construction: </a:t>
            </a:r>
            <a:r>
              <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no need to cut the road surface, small volume, easy installation and maintenance;</a:t>
            </a:r>
            <a:endPar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80000"/>
              </a:lnSpc>
              <a:spcBef>
                <a:spcPts val="1000"/>
              </a:spcBef>
              <a:spcAft>
                <a:spcPts val="0"/>
              </a:spcAft>
              <a:buSzPct val="100000"/>
              <a:buFont typeface="Wingdings" panose="05000000000000000000" charset="0"/>
              <a:buNone/>
            </a:pPr>
            <a:r>
              <a:rPr lang="zh-CN" altLang="en-US" sz="1200" b="1"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Convenient maintenance:</a:t>
            </a:r>
            <a:r>
              <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in case of failure, only the probe itself needs to be replaced to ensure the normal operation of the whole system;</a:t>
            </a:r>
            <a:endPar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80000"/>
              </a:lnSpc>
              <a:spcBef>
                <a:spcPts val="1000"/>
              </a:spcBef>
              <a:spcAft>
                <a:spcPts val="0"/>
              </a:spcAft>
              <a:buSzPct val="100000"/>
              <a:buFont typeface="Wingdings" panose="05000000000000000000" charset="0"/>
              <a:buNone/>
            </a:pPr>
            <a:r>
              <a:rPr lang="zh-CN" altLang="en-US" sz="1200" b="1"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Classification and recognition: </a:t>
            </a:r>
            <a:r>
              <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vehicle and per capita can be identified, with a maximum detection distance of 6m;</a:t>
            </a:r>
            <a:endPar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80000"/>
              </a:lnSpc>
              <a:spcBef>
                <a:spcPts val="1000"/>
              </a:spcBef>
              <a:spcAft>
                <a:spcPts val="0"/>
              </a:spcAft>
              <a:buSzPct val="100000"/>
              <a:buFont typeface="Wingdings" panose="05000000000000000000" charset="0"/>
              <a:buNone/>
            </a:pPr>
            <a:r>
              <a:rPr lang="zh-CN" altLang="en-US" sz="1200" b="1"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Long service life:</a:t>
            </a:r>
            <a:r>
              <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1-2 years for coil, 3-5 years for radar;</a:t>
            </a:r>
            <a:endPar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lvl="0" indent="-285750" algn="l" fontAlgn="ctr">
              <a:lnSpc>
                <a:spcPct val="80000"/>
              </a:lnSpc>
              <a:spcBef>
                <a:spcPts val="1000"/>
              </a:spcBef>
              <a:spcAft>
                <a:spcPts val="0"/>
              </a:spcAft>
              <a:buSzPct val="100000"/>
              <a:buFont typeface="Wingdings" panose="05000000000000000000" charset="0"/>
              <a:buNone/>
            </a:pPr>
            <a:r>
              <a:rPr lang="zh-CN" altLang="en-US" sz="1200" b="1"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Applicable to: </a:t>
            </a:r>
            <a:r>
              <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straight arm gate, curved arm gate, fence gate, anti-collision gate</a:t>
            </a:r>
            <a:r>
              <a:rPr lang="en-US" altLang="zh-CN"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图片1"/>
          <p:cNvPicPr>
            <a:picLocks noChangeAspect="1"/>
          </p:cNvPicPr>
          <p:nvPr/>
        </p:nvPicPr>
        <p:blipFill>
          <a:blip r:embed="rId1"/>
          <a:srcRect t="13027" b="50173"/>
          <a:stretch>
            <a:fillRect/>
          </a:stretch>
        </p:blipFill>
        <p:spPr>
          <a:xfrm>
            <a:off x="0" y="-66675"/>
            <a:ext cx="12192000" cy="2428875"/>
          </a:xfrm>
          <a:custGeom>
            <a:avLst/>
            <a:gdLst/>
            <a:ahLst/>
            <a:cxnLst>
              <a:cxn ang="3">
                <a:pos x="hc" y="t"/>
              </a:cxn>
              <a:cxn ang="cd2">
                <a:pos x="l" y="vc"/>
              </a:cxn>
              <a:cxn ang="cd4">
                <a:pos x="hc" y="b"/>
              </a:cxn>
              <a:cxn ang="0">
                <a:pos x="r" y="vc"/>
              </a:cxn>
            </a:cxnLst>
            <a:rect l="l" t="t" r="r" b="b"/>
            <a:pathLst>
              <a:path w="19200" h="3825">
                <a:moveTo>
                  <a:pt x="0" y="0"/>
                </a:moveTo>
                <a:lnTo>
                  <a:pt x="19200" y="0"/>
                </a:lnTo>
                <a:lnTo>
                  <a:pt x="19200" y="3825"/>
                </a:lnTo>
                <a:lnTo>
                  <a:pt x="0" y="3825"/>
                </a:lnTo>
                <a:lnTo>
                  <a:pt x="0" y="0"/>
                </a:lnTo>
                <a:close/>
              </a:path>
            </a:pathLst>
          </a:custGeom>
        </p:spPr>
      </p:pic>
      <p:sp>
        <p:nvSpPr>
          <p:cNvPr id="25" name="矩形 24"/>
          <p:cNvSpPr/>
          <p:nvPr/>
        </p:nvSpPr>
        <p:spPr>
          <a:xfrm>
            <a:off x="-116840" y="-127635"/>
            <a:ext cx="12599035" cy="2660650"/>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TextBox 33">
            <a:hlinkClick r:id="" action="ppaction://noaction"/>
          </p:cNvPr>
          <p:cNvSpPr txBox="1"/>
          <p:nvPr/>
        </p:nvSpPr>
        <p:spPr>
          <a:xfrm>
            <a:off x="649605" y="3397250"/>
            <a:ext cx="4209415" cy="2966720"/>
          </a:xfrm>
          <a:prstGeom prst="rect">
            <a:avLst/>
          </a:prstGeom>
          <a:noFill/>
        </p:spPr>
        <p:txBody>
          <a:bodyPr wrap="square" rtlCol="0">
            <a:spAutoFit/>
          </a:bodyPr>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Technology: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infrared TOF</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Transmission frequency: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2.4m</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Installation height: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30-50cm</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Detection mode:</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infrared reflection</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Indicator light: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standby green light, trigger red light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Power supply voltage: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12V ± 10%</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Power frequency: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50-100hz</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Consumption:</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&lt; 2.5W</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Maximum current:</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200mA</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Temperature range:</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- 30 ° C to + 70 ° C</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Size: </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186.5 (L) × 97.1 (H) × 61.3 (W) mm</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Material:</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PMMA + ABS</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spcBef>
                <a:spcPts val="0"/>
              </a:spcBef>
              <a:spcAft>
                <a:spcPts val="0"/>
              </a:spcAft>
            </a:pPr>
            <a:r>
              <a:rPr lang="en-US" altLang="zh-CN"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Length of connecting line:</a:t>
            </a: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1.5m</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629920" y="2911475"/>
            <a:ext cx="2041525" cy="423545"/>
          </a:xfrm>
          <a:prstGeom prst="rect">
            <a:avLst/>
          </a:prstGeom>
          <a:noFill/>
        </p:spPr>
        <p:txBody>
          <a:bodyPr wrap="square" rtlCol="0">
            <a:spAutoFit/>
          </a:bodyPr>
          <a:p>
            <a:pPr>
              <a:lnSpc>
                <a:spcPct val="90000"/>
              </a:lnSpc>
              <a:spcBef>
                <a:spcPts val="0"/>
              </a:spcBef>
              <a:spcAft>
                <a:spcPts val="0"/>
              </a:spcAft>
            </a:pPr>
            <a:r>
              <a:rPr lang="en-US" altLang="zh-CN" sz="2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Parameter</a:t>
            </a:r>
            <a:endParaRPr lang="en-US" altLang="zh-CN" sz="2400"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图片 12" descr="63636"/>
          <p:cNvPicPr>
            <a:picLocks noChangeAspect="1"/>
          </p:cNvPicPr>
          <p:nvPr/>
        </p:nvPicPr>
        <p:blipFill>
          <a:blip r:embed="rId2"/>
          <a:stretch>
            <a:fillRect/>
          </a:stretch>
        </p:blipFill>
        <p:spPr>
          <a:xfrm>
            <a:off x="5194935" y="2912110"/>
            <a:ext cx="6297930" cy="2943225"/>
          </a:xfrm>
          <a:prstGeom prst="rect">
            <a:avLst/>
          </a:prstGeom>
        </p:spPr>
      </p:pic>
      <p:sp>
        <p:nvSpPr>
          <p:cNvPr id="16" name="TextBox 33">
            <a:hlinkClick r:id="" action="ppaction://noaction"/>
          </p:cNvPr>
          <p:cNvSpPr txBox="1"/>
          <p:nvPr/>
        </p:nvSpPr>
        <p:spPr>
          <a:xfrm>
            <a:off x="5328285" y="4180205"/>
            <a:ext cx="1750695" cy="312420"/>
          </a:xfrm>
          <a:prstGeom prst="rect">
            <a:avLst/>
          </a:prstGeom>
          <a:noFill/>
        </p:spPr>
        <p:txBody>
          <a:bodyPr wrap="square" rtlCol="0">
            <a:spAutoFit/>
          </a:bodyPr>
          <a:p>
            <a:pPr algn="l">
              <a:lnSpc>
                <a:spcPct val="12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Vehicle anti smash</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7" name="TextBox 33">
            <a:hlinkClick r:id="" action="ppaction://noaction"/>
          </p:cNvPr>
          <p:cNvSpPr txBox="1"/>
          <p:nvPr/>
        </p:nvSpPr>
        <p:spPr>
          <a:xfrm>
            <a:off x="7357745" y="4180205"/>
            <a:ext cx="2056130" cy="312420"/>
          </a:xfrm>
          <a:prstGeom prst="rect">
            <a:avLst/>
          </a:prstGeom>
          <a:noFill/>
        </p:spPr>
        <p:txBody>
          <a:bodyPr wrap="square" rtlCol="0">
            <a:spAutoFit/>
          </a:bodyPr>
          <a:p>
            <a:pPr algn="l">
              <a:lnSpc>
                <a:spcPct val="12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Industrial automatic door</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9" name="TextBox 33">
            <a:hlinkClick r:id="" action="ppaction://noaction"/>
          </p:cNvPr>
          <p:cNvSpPr txBox="1"/>
          <p:nvPr/>
        </p:nvSpPr>
        <p:spPr>
          <a:xfrm>
            <a:off x="10024745" y="4180205"/>
            <a:ext cx="1306195" cy="312420"/>
          </a:xfrm>
          <a:prstGeom prst="rect">
            <a:avLst/>
          </a:prstGeom>
          <a:noFill/>
        </p:spPr>
        <p:txBody>
          <a:bodyPr wrap="square" rtlCol="0">
            <a:spAutoFit/>
          </a:bodyPr>
          <a:p>
            <a:pPr algn="l">
              <a:lnSpc>
                <a:spcPct val="12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Mechanics</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TextBox 33">
            <a:hlinkClick r:id="" action="ppaction://noaction"/>
          </p:cNvPr>
          <p:cNvSpPr txBox="1"/>
          <p:nvPr/>
        </p:nvSpPr>
        <p:spPr>
          <a:xfrm>
            <a:off x="5530215" y="5837555"/>
            <a:ext cx="1707515" cy="312420"/>
          </a:xfrm>
          <a:prstGeom prst="rect">
            <a:avLst/>
          </a:prstGeom>
          <a:noFill/>
        </p:spPr>
        <p:txBody>
          <a:bodyPr wrap="square" rtlCol="0">
            <a:spAutoFit/>
          </a:bodyPr>
          <a:p>
            <a:pPr algn="l">
              <a:lnSpc>
                <a:spcPct val="12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Parking system</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1" name="TextBox 33">
            <a:hlinkClick r:id="" action="ppaction://noaction"/>
          </p:cNvPr>
          <p:cNvSpPr txBox="1"/>
          <p:nvPr/>
        </p:nvSpPr>
        <p:spPr>
          <a:xfrm>
            <a:off x="7793990" y="5837555"/>
            <a:ext cx="1526540" cy="312420"/>
          </a:xfrm>
          <a:prstGeom prst="rect">
            <a:avLst/>
          </a:prstGeom>
          <a:noFill/>
        </p:spPr>
        <p:txBody>
          <a:bodyPr wrap="square" rtlCol="0">
            <a:spAutoFit/>
          </a:bodyPr>
          <a:p>
            <a:pPr algn="l">
              <a:lnSpc>
                <a:spcPct val="12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Channel gate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TextBox 33">
            <a:hlinkClick r:id="" action="ppaction://noaction"/>
          </p:cNvPr>
          <p:cNvSpPr txBox="1"/>
          <p:nvPr/>
        </p:nvSpPr>
        <p:spPr>
          <a:xfrm>
            <a:off x="10062210" y="5837555"/>
            <a:ext cx="1009650" cy="312420"/>
          </a:xfrm>
          <a:prstGeom prst="rect">
            <a:avLst/>
          </a:prstGeom>
          <a:noFill/>
        </p:spPr>
        <p:txBody>
          <a:bodyPr wrap="square" rtlCol="0">
            <a:spAutoFit/>
          </a:bodyPr>
          <a:p>
            <a:pPr algn="l">
              <a:lnSpc>
                <a:spcPct val="12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Escalator</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descr="图片1"/>
          <p:cNvPicPr>
            <a:picLocks noChangeAspect="1"/>
          </p:cNvPicPr>
          <p:nvPr/>
        </p:nvPicPr>
        <p:blipFill>
          <a:blip r:embed="rId1"/>
          <a:srcRect l="29117" t="1644" r="40793" b="1306"/>
          <a:stretch>
            <a:fillRect/>
          </a:stretch>
        </p:blipFill>
        <p:spPr>
          <a:xfrm>
            <a:off x="0" y="-28575"/>
            <a:ext cx="3971290" cy="6934200"/>
          </a:xfrm>
          <a:custGeom>
            <a:avLst/>
            <a:gdLst/>
            <a:ahLst/>
            <a:cxnLst>
              <a:cxn ang="3">
                <a:pos x="hc" y="t"/>
              </a:cxn>
              <a:cxn ang="cd2">
                <a:pos x="l" y="vc"/>
              </a:cxn>
              <a:cxn ang="cd4">
                <a:pos x="hc" y="b"/>
              </a:cxn>
              <a:cxn ang="0">
                <a:pos x="r" y="vc"/>
              </a:cxn>
            </a:cxnLst>
            <a:rect l="l" t="t" r="r" b="b"/>
            <a:pathLst>
              <a:path w="4920" h="10920">
                <a:moveTo>
                  <a:pt x="0" y="0"/>
                </a:moveTo>
                <a:lnTo>
                  <a:pt x="4920" y="0"/>
                </a:lnTo>
                <a:lnTo>
                  <a:pt x="4920" y="10920"/>
                </a:lnTo>
                <a:lnTo>
                  <a:pt x="0" y="10920"/>
                </a:lnTo>
                <a:lnTo>
                  <a:pt x="0" y="0"/>
                </a:lnTo>
                <a:close/>
              </a:path>
            </a:pathLst>
          </a:custGeom>
        </p:spPr>
      </p:pic>
      <p:sp>
        <p:nvSpPr>
          <p:cNvPr id="41" name="矩形 40"/>
          <p:cNvSpPr/>
          <p:nvPr/>
        </p:nvSpPr>
        <p:spPr>
          <a:xfrm>
            <a:off x="-106045" y="-127635"/>
            <a:ext cx="4077335" cy="7136765"/>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TextBox 33">
            <a:hlinkClick r:id="" action="ppaction://noaction"/>
          </p:cNvPr>
          <p:cNvSpPr txBox="1"/>
          <p:nvPr/>
        </p:nvSpPr>
        <p:spPr>
          <a:xfrm>
            <a:off x="5163820" y="1534795"/>
            <a:ext cx="5959475" cy="645160"/>
          </a:xfrm>
          <a:prstGeom prst="rect">
            <a:avLst/>
          </a:prstGeom>
          <a:noFill/>
        </p:spPr>
        <p:txBody>
          <a:bodyPr wrap="square" rtlCol="0">
            <a:spAutoFit/>
          </a:bodyPr>
          <a:p>
            <a:pPr>
              <a:lnSpc>
                <a:spcPct val="10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The plane beam is used for infrared counter shooting, even if a leaf is blocked, it will cause false triggering and installation is not successful It is convenient and needs to be wired.</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extBox 33">
            <a:hlinkClick r:id="" action="ppaction://noaction"/>
          </p:cNvPr>
          <p:cNvSpPr txBox="1"/>
          <p:nvPr/>
        </p:nvSpPr>
        <p:spPr>
          <a:xfrm>
            <a:off x="5163820" y="2211705"/>
            <a:ext cx="5958840" cy="645160"/>
          </a:xfrm>
          <a:prstGeom prst="rect">
            <a:avLst/>
          </a:prstGeom>
          <a:noFill/>
        </p:spPr>
        <p:txBody>
          <a:bodyPr wrap="square" rtlCol="0">
            <a:spAutoFit/>
          </a:bodyPr>
          <a:p>
            <a:pPr>
              <a:lnSpc>
                <a:spcPct val="10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Convenient construction, no need to cut the road surface, small volume, simple installation and maintenance, direct use of brackets for fixed installation,Less manpower, shorter construction period and lower construction cost.</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TextBox 33">
            <a:hlinkClick r:id="" action="ppaction://noaction"/>
          </p:cNvPr>
          <p:cNvSpPr txBox="1"/>
          <p:nvPr/>
        </p:nvSpPr>
        <p:spPr>
          <a:xfrm>
            <a:off x="5163820" y="2888615"/>
            <a:ext cx="5959475" cy="1014730"/>
          </a:xfrm>
          <a:prstGeom prst="rect">
            <a:avLst/>
          </a:prstGeom>
          <a:noFill/>
        </p:spPr>
        <p:txBody>
          <a:bodyPr wrap="square" rtlCol="0">
            <a:spAutoFit/>
          </a:bodyPr>
          <a:p>
            <a:pPr>
              <a:lnSpc>
                <a:spcPct val="10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In the later maintenance process, the fault probe only needs to replace the sensor itself to ensure the normal operation of the whole system, which is time-consuming and labor cost is greatly reduced. In contrast, after the coil breaks down, it needs to dig out the broken coil on the original basis, and then cut and fill again, the whole process is very complicated.</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TextBox 33">
            <a:hlinkClick r:id="" action="ppaction://noaction"/>
          </p:cNvPr>
          <p:cNvSpPr txBox="1"/>
          <p:nvPr/>
        </p:nvSpPr>
        <p:spPr>
          <a:xfrm>
            <a:off x="5163820" y="3935095"/>
            <a:ext cx="5959475" cy="460375"/>
          </a:xfrm>
          <a:prstGeom prst="rect">
            <a:avLst/>
          </a:prstGeom>
          <a:noFill/>
        </p:spPr>
        <p:txBody>
          <a:bodyPr wrap="square" rtlCol="0">
            <a:spAutoFit/>
          </a:bodyPr>
          <a:p>
            <a:pPr>
              <a:lnSpc>
                <a:spcPct val="10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The vehicle can be identified by classification and recognition, and the maximum detection distance can be up to 6m</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extBox 33">
            <a:hlinkClick r:id="" action="ppaction://noaction"/>
          </p:cNvPr>
          <p:cNvSpPr txBox="1"/>
          <p:nvPr/>
        </p:nvSpPr>
        <p:spPr>
          <a:xfrm>
            <a:off x="5163820" y="4427220"/>
            <a:ext cx="5958205" cy="275590"/>
          </a:xfrm>
          <a:prstGeom prst="rect">
            <a:avLst/>
          </a:prstGeom>
          <a:noFill/>
        </p:spPr>
        <p:txBody>
          <a:bodyPr wrap="square" rtlCol="0">
            <a:spAutoFit/>
          </a:bodyPr>
          <a:p>
            <a:pPr>
              <a:lnSpc>
                <a:spcPct val="10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Reduce false triggering</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33">
            <a:hlinkClick r:id="" action="ppaction://noaction"/>
          </p:cNvPr>
          <p:cNvSpPr txBox="1"/>
          <p:nvPr/>
        </p:nvSpPr>
        <p:spPr>
          <a:xfrm>
            <a:off x="5163820" y="4734560"/>
            <a:ext cx="5958205" cy="645160"/>
          </a:xfrm>
          <a:prstGeom prst="rect">
            <a:avLst/>
          </a:prstGeom>
          <a:noFill/>
        </p:spPr>
        <p:txBody>
          <a:bodyPr wrap="square" rtlCol="0">
            <a:spAutoFit/>
          </a:bodyPr>
          <a:p>
            <a:pPr>
              <a:lnSpc>
                <a:spcPct val="10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The utility model has a long service life, the coil is generally used for 1-2 years, and the radar can be used for 3-5 years; in the long-term use process, the use of the gate sensor can bring obvious cost reduction to the user.</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 name="TextBox 33">
            <a:hlinkClick r:id="" action="ppaction://noaction"/>
          </p:cNvPr>
          <p:cNvSpPr txBox="1"/>
          <p:nvPr/>
        </p:nvSpPr>
        <p:spPr>
          <a:xfrm>
            <a:off x="5163820" y="5411470"/>
            <a:ext cx="5959475" cy="829945"/>
          </a:xfrm>
          <a:prstGeom prst="rect">
            <a:avLst/>
          </a:prstGeom>
          <a:noFill/>
        </p:spPr>
        <p:txBody>
          <a:bodyPr wrap="square" rtlCol="0">
            <a:spAutoFit/>
          </a:bodyPr>
          <a:p>
            <a:pPr>
              <a:lnSpc>
                <a:spcPct val="100000"/>
              </a:lnSpc>
              <a:spcBef>
                <a:spcPts val="0"/>
              </a:spcBef>
              <a:spcAft>
                <a:spcPts val="0"/>
              </a:spcAft>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Compared with the infrared vehicle detector, the road gate radar can distinguish people and vehicles, avoid the pedestrian triggering the automatic gate lever to rise; it has strong environmental adaptability; it is easy to install, and does not need to dig slots and thread.</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5163820" y="845820"/>
            <a:ext cx="5203190" cy="423545"/>
          </a:xfrm>
          <a:prstGeom prst="rect">
            <a:avLst/>
          </a:prstGeom>
          <a:noFill/>
        </p:spPr>
        <p:txBody>
          <a:bodyPr wrap="square" rtlCol="0">
            <a:spAutoFit/>
          </a:bodyPr>
          <a:p>
            <a:pPr>
              <a:lnSpc>
                <a:spcPct val="90000"/>
              </a:lnSpc>
              <a:spcBef>
                <a:spcPts val="0"/>
              </a:spcBef>
              <a:spcAft>
                <a:spcPts val="0"/>
              </a:spcAft>
            </a:pPr>
            <a:r>
              <a:rPr lang="en-US" altLang="zh-CN" sz="2400" b="1">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Why is the gate probe selected?</a:t>
            </a:r>
            <a:endParaRPr lang="en-US" altLang="zh-CN" sz="2400" b="1">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408420" y="-29210"/>
            <a:ext cx="5783580" cy="691642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6397625" y="-29210"/>
            <a:ext cx="5794375" cy="6916420"/>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584744"/>
          <p:cNvPicPr>
            <a:picLocks noChangeAspect="1"/>
          </p:cNvPicPr>
          <p:nvPr>
            <p:custDataLst>
              <p:tags r:id="rId1"/>
            </p:custDataLst>
          </p:nvPr>
        </p:nvPicPr>
        <p:blipFill>
          <a:blip r:embed="rId2"/>
          <a:srcRect b="5429"/>
          <a:stretch>
            <a:fillRect/>
          </a:stretch>
        </p:blipFill>
        <p:spPr>
          <a:xfrm>
            <a:off x="625475" y="1376680"/>
            <a:ext cx="5214620" cy="4370705"/>
          </a:xfrm>
          <a:prstGeom prst="rect">
            <a:avLst/>
          </a:prstGeom>
        </p:spPr>
      </p:pic>
      <p:sp>
        <p:nvSpPr>
          <p:cNvPr id="8" name="TextBox 33">
            <a:hlinkClick r:id="" action="ppaction://noaction"/>
          </p:cNvPr>
          <p:cNvSpPr txBox="1"/>
          <p:nvPr/>
        </p:nvSpPr>
        <p:spPr>
          <a:xfrm>
            <a:off x="6911975" y="2505710"/>
            <a:ext cx="4432935" cy="3448685"/>
          </a:xfrm>
          <a:prstGeom prst="rect">
            <a:avLst/>
          </a:prstGeom>
          <a:noFill/>
        </p:spPr>
        <p:txBody>
          <a:bodyPr wrap="square" rtlCol="0">
            <a:spAutoFit/>
          </a:bodyPr>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Installation method: embedded installation</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Working environment temperature: - 40 ℃ - 80 ℃</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Detection distance: 0-6m</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Waterproof grade: IP54</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Power supply voltage: 12-24V, AC \ DC</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Detection objects: static objects and moving objects</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Relay output holding time: 1s</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Test surface material (lens): PMMA</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Detection response time: 2ms</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Shell material: PMMA + ABS</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Output current: 1a.max</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Wire length: 1.5m</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Current consumption: &lt; 100mA</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Working environment humidity: 35 ~ 95% RH</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6928485" y="2092325"/>
            <a:ext cx="3260725" cy="423545"/>
          </a:xfrm>
          <a:prstGeom prst="rect">
            <a:avLst/>
          </a:prstGeom>
          <a:noFill/>
        </p:spPr>
        <p:txBody>
          <a:bodyPr wrap="square" rtlCol="0">
            <a:spAutoFit/>
          </a:bodyPr>
          <a:p>
            <a:pPr>
              <a:lnSpc>
                <a:spcPct val="90000"/>
              </a:lnSpc>
              <a:spcBef>
                <a:spcPts val="0"/>
              </a:spcBef>
              <a:spcAft>
                <a:spcPts val="0"/>
              </a:spcAft>
            </a:pPr>
            <a:r>
              <a:rPr lang="en-US" altLang="zh-CN"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Parameter</a:t>
            </a:r>
            <a:endParaRPr lang="en-US" altLang="zh-CN"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custDataLst>
              <p:tags r:id="rId3"/>
            </p:custDataLst>
          </p:nvPr>
        </p:nvSpPr>
        <p:spPr>
          <a:xfrm>
            <a:off x="6844665" y="710565"/>
            <a:ext cx="4053205" cy="904240"/>
          </a:xfrm>
          <a:prstGeom prst="rect">
            <a:avLst/>
          </a:prstGeom>
          <a:noFill/>
        </p:spPr>
        <p:txBody>
          <a:bodyPr wrap="square" lIns="101600" tIns="38100" rIns="63500" bIns="38100" rtlCol="0">
            <a:noAutofit/>
          </a:bodyPr>
          <a:p>
            <a:pPr marL="0" indent="0" algn="l">
              <a:lnSpc>
                <a:spcPct val="80000"/>
              </a:lnSpc>
              <a:spcBef>
                <a:spcPts val="0"/>
              </a:spcBef>
              <a:spcAft>
                <a:spcPts val="0"/>
              </a:spcAft>
              <a:buSzPct val="100000"/>
              <a:buNone/>
            </a:pPr>
            <a:r>
              <a:rPr lang="zh-CN" altLang="en-US" sz="3200" b="1" dirty="0">
                <a:solidFill>
                  <a:schemeClr val="bg1"/>
                </a:solidFill>
                <a:uFillTx/>
                <a:latin typeface="Arial" panose="020B0604020202020204" pitchFamily="34" charset="0"/>
                <a:ea typeface="微软雅黑" panose="020B0503020204020204" pitchFamily="34" charset="-122"/>
                <a:sym typeface="+mn-ea"/>
              </a:rPr>
              <a:t>Single </a:t>
            </a:r>
            <a:r>
              <a:rPr lang="en-US" altLang="zh-CN" sz="3200" b="1" dirty="0">
                <a:solidFill>
                  <a:schemeClr val="bg1"/>
                </a:solidFill>
                <a:uFillTx/>
                <a:latin typeface="Arial" panose="020B0604020202020204" pitchFamily="34" charset="0"/>
                <a:ea typeface="微软雅黑" panose="020B0503020204020204" pitchFamily="34" charset="-122"/>
                <a:sym typeface="+mn-ea"/>
              </a:rPr>
              <a:t>L</a:t>
            </a:r>
            <a:r>
              <a:rPr lang="zh-CN" altLang="en-US" sz="3200" b="1" dirty="0">
                <a:solidFill>
                  <a:schemeClr val="bg1"/>
                </a:solidFill>
                <a:uFillTx/>
                <a:latin typeface="Arial" panose="020B0604020202020204" pitchFamily="34" charset="0"/>
                <a:ea typeface="微软雅黑" panose="020B0503020204020204" pitchFamily="34" charset="-122"/>
                <a:sym typeface="+mn-ea"/>
              </a:rPr>
              <a:t>ine </a:t>
            </a:r>
            <a:r>
              <a:rPr lang="en-US" altLang="zh-CN" sz="3200" b="1" dirty="0">
                <a:solidFill>
                  <a:schemeClr val="bg1"/>
                </a:solidFill>
                <a:uFillTx/>
                <a:latin typeface="Arial" panose="020B0604020202020204" pitchFamily="34" charset="0"/>
                <a:ea typeface="微软雅黑" panose="020B0503020204020204" pitchFamily="34" charset="-122"/>
                <a:sym typeface="+mn-ea"/>
              </a:rPr>
              <a:t>I</a:t>
            </a:r>
            <a:r>
              <a:rPr lang="zh-CN" altLang="en-US" sz="3200" b="1" dirty="0">
                <a:solidFill>
                  <a:schemeClr val="bg1"/>
                </a:solidFill>
                <a:uFillTx/>
                <a:latin typeface="Arial" panose="020B0604020202020204" pitchFamily="34" charset="0"/>
                <a:ea typeface="微软雅黑" panose="020B0503020204020204" pitchFamily="34" charset="-122"/>
                <a:sym typeface="+mn-ea"/>
              </a:rPr>
              <a:t>nfrared </a:t>
            </a:r>
            <a:r>
              <a:rPr lang="en-US" altLang="zh-CN" sz="3200" b="1" dirty="0">
                <a:solidFill>
                  <a:schemeClr val="bg1"/>
                </a:solidFill>
                <a:uFillTx/>
                <a:latin typeface="Arial" panose="020B0604020202020204" pitchFamily="34" charset="0"/>
                <a:ea typeface="微软雅黑" panose="020B0503020204020204" pitchFamily="34" charset="-122"/>
                <a:sym typeface="+mn-ea"/>
              </a:rPr>
              <a:t>T</a:t>
            </a:r>
            <a:r>
              <a:rPr lang="zh-CN" altLang="en-US" sz="3200" b="1" dirty="0">
                <a:solidFill>
                  <a:schemeClr val="bg1"/>
                </a:solidFill>
                <a:uFillTx/>
                <a:latin typeface="Arial" panose="020B0604020202020204" pitchFamily="34" charset="0"/>
                <a:ea typeface="微软雅黑" panose="020B0503020204020204" pitchFamily="34" charset="-122"/>
                <a:sym typeface="+mn-ea"/>
              </a:rPr>
              <a:t>rigger </a:t>
            </a:r>
            <a:r>
              <a:rPr lang="en-US" altLang="zh-CN" sz="3200" b="1" dirty="0">
                <a:solidFill>
                  <a:schemeClr val="bg1"/>
                </a:solidFill>
                <a:uFillTx/>
                <a:latin typeface="Arial" panose="020B0604020202020204" pitchFamily="34" charset="0"/>
                <a:ea typeface="微软雅黑" panose="020B0503020204020204" pitchFamily="34" charset="-122"/>
                <a:sym typeface="+mn-ea"/>
              </a:rPr>
              <a:t>P</a:t>
            </a:r>
            <a:r>
              <a:rPr lang="zh-CN" altLang="en-US" sz="3200" b="1" dirty="0">
                <a:solidFill>
                  <a:schemeClr val="bg1"/>
                </a:solidFill>
                <a:uFillTx/>
                <a:latin typeface="Arial" panose="020B0604020202020204" pitchFamily="34" charset="0"/>
                <a:ea typeface="微软雅黑" panose="020B0503020204020204" pitchFamily="34" charset="-122"/>
                <a:sym typeface="+mn-ea"/>
              </a:rPr>
              <a:t>robe</a:t>
            </a:r>
            <a:endParaRPr lang="zh-CN" altLang="en-US" sz="3200" b="1" dirty="0">
              <a:solidFill>
                <a:schemeClr val="bg1"/>
              </a:solidFill>
              <a:uFillTx/>
              <a:latin typeface="Arial" panose="020B0604020202020204" pitchFamily="34" charset="0"/>
              <a:ea typeface="微软雅黑" panose="020B0503020204020204" pitchFamily="34" charset="-122"/>
              <a:sym typeface="+mn-ea"/>
            </a:endParaRPr>
          </a:p>
        </p:txBody>
      </p:sp>
      <p:cxnSp>
        <p:nvCxnSpPr>
          <p:cNvPr id="5" name="直接连接符 4"/>
          <p:cNvCxnSpPr/>
          <p:nvPr/>
        </p:nvCxnSpPr>
        <p:spPr>
          <a:xfrm>
            <a:off x="6990715" y="1652905"/>
            <a:ext cx="373253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5" name="矩形 114"/>
          <p:cNvSpPr/>
          <p:nvPr/>
        </p:nvSpPr>
        <p:spPr>
          <a:xfrm>
            <a:off x="9908540" y="4897755"/>
            <a:ext cx="2403475" cy="2055495"/>
          </a:xfrm>
          <a:prstGeom prst="rect">
            <a:avLst/>
          </a:prstGeom>
          <a:blipFill rotWithShape="1">
            <a:blip r:embed="rId4">
              <a:alphaModFix amt="3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3" name="组合 52"/>
          <p:cNvGrpSpPr/>
          <p:nvPr/>
        </p:nvGrpSpPr>
        <p:grpSpPr>
          <a:xfrm rot="5400000">
            <a:off x="10928033" y="348933"/>
            <a:ext cx="1612265" cy="894080"/>
            <a:chOff x="13380" y="7821"/>
            <a:chExt cx="5494" cy="3046"/>
          </a:xfrm>
          <a:solidFill>
            <a:schemeClr val="bg1">
              <a:lumMod val="95000"/>
              <a:alpha val="8000"/>
            </a:schemeClr>
          </a:solidFill>
        </p:grpSpPr>
        <p:grpSp>
          <p:nvGrpSpPr>
            <p:cNvPr id="54" name="组合 53"/>
            <p:cNvGrpSpPr/>
            <p:nvPr/>
          </p:nvGrpSpPr>
          <p:grpSpPr>
            <a:xfrm>
              <a:off x="13380" y="7821"/>
              <a:ext cx="5494" cy="390"/>
              <a:chOff x="13380" y="7821"/>
              <a:chExt cx="5494" cy="390"/>
            </a:xfrm>
            <a:grpFill/>
          </p:grpSpPr>
          <p:sp>
            <p:nvSpPr>
              <p:cNvPr id="55" name="矩形 54"/>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矩形 6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6" name="组合 65"/>
            <p:cNvGrpSpPr/>
            <p:nvPr/>
          </p:nvGrpSpPr>
          <p:grpSpPr>
            <a:xfrm>
              <a:off x="13380" y="8485"/>
              <a:ext cx="5494" cy="390"/>
              <a:chOff x="13380" y="7821"/>
              <a:chExt cx="5494" cy="390"/>
            </a:xfrm>
            <a:grpFill/>
          </p:grpSpPr>
          <p:sp>
            <p:nvSpPr>
              <p:cNvPr id="67" name="矩形 6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矩形 6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矩形 6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矩形 7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8" name="组合 77"/>
            <p:cNvGrpSpPr/>
            <p:nvPr/>
          </p:nvGrpSpPr>
          <p:grpSpPr>
            <a:xfrm>
              <a:off x="13380" y="9149"/>
              <a:ext cx="5494" cy="390"/>
              <a:chOff x="13380" y="7821"/>
              <a:chExt cx="5494" cy="390"/>
            </a:xfrm>
            <a:grpFill/>
          </p:grpSpPr>
          <p:sp>
            <p:nvSpPr>
              <p:cNvPr id="79" name="矩形 78"/>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0" name="矩形 79"/>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1" name="矩形 80"/>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403090"/>
            <a:ext cx="12192000" cy="245491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635" y="4403090"/>
            <a:ext cx="12192635" cy="2454910"/>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3" name="组合 52"/>
          <p:cNvGrpSpPr/>
          <p:nvPr/>
        </p:nvGrpSpPr>
        <p:grpSpPr>
          <a:xfrm rot="5400000">
            <a:off x="10928033" y="348933"/>
            <a:ext cx="1612265" cy="894080"/>
            <a:chOff x="13380" y="7821"/>
            <a:chExt cx="5494" cy="3046"/>
          </a:xfrm>
          <a:solidFill>
            <a:schemeClr val="bg1">
              <a:lumMod val="95000"/>
              <a:alpha val="8000"/>
            </a:schemeClr>
          </a:solidFill>
        </p:grpSpPr>
        <p:grpSp>
          <p:nvGrpSpPr>
            <p:cNvPr id="54" name="组合 53"/>
            <p:cNvGrpSpPr/>
            <p:nvPr/>
          </p:nvGrpSpPr>
          <p:grpSpPr>
            <a:xfrm>
              <a:off x="13380" y="7821"/>
              <a:ext cx="5494" cy="390"/>
              <a:chOff x="13380" y="7821"/>
              <a:chExt cx="5494" cy="390"/>
            </a:xfrm>
            <a:grpFill/>
          </p:grpSpPr>
          <p:sp>
            <p:nvSpPr>
              <p:cNvPr id="55" name="矩形 54"/>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矩形 6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6" name="组合 65"/>
            <p:cNvGrpSpPr/>
            <p:nvPr/>
          </p:nvGrpSpPr>
          <p:grpSpPr>
            <a:xfrm>
              <a:off x="13380" y="8485"/>
              <a:ext cx="5494" cy="390"/>
              <a:chOff x="13380" y="7821"/>
              <a:chExt cx="5494" cy="390"/>
            </a:xfrm>
            <a:grpFill/>
          </p:grpSpPr>
          <p:sp>
            <p:nvSpPr>
              <p:cNvPr id="67" name="矩形 6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矩形 6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矩形 6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矩形 7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8" name="组合 77"/>
            <p:cNvGrpSpPr/>
            <p:nvPr/>
          </p:nvGrpSpPr>
          <p:grpSpPr>
            <a:xfrm>
              <a:off x="13380" y="9149"/>
              <a:ext cx="5494" cy="390"/>
              <a:chOff x="13380" y="7821"/>
              <a:chExt cx="5494" cy="390"/>
            </a:xfrm>
            <a:grpFill/>
          </p:grpSpPr>
          <p:sp>
            <p:nvSpPr>
              <p:cNvPr id="79" name="矩形 78"/>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0" name="矩形 79"/>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1" name="矩形 80"/>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3" name="TextBox 33">
            <a:hlinkClick r:id="" action="ppaction://noaction"/>
          </p:cNvPr>
          <p:cNvSpPr txBox="1"/>
          <p:nvPr/>
        </p:nvSpPr>
        <p:spPr>
          <a:xfrm>
            <a:off x="996950" y="5190490"/>
            <a:ext cx="10847070" cy="1290320"/>
          </a:xfrm>
          <a:prstGeom prst="rect">
            <a:avLst/>
          </a:prstGeom>
          <a:noFill/>
        </p:spPr>
        <p:txBody>
          <a:bodyPr wrap="square" rtlCol="0">
            <a:spAutoFit/>
          </a:bodyPr>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① Self learning background function, the latest use scene is 10cm, and the farthest can reach 10m</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② When there is an object nearby to block the infrared ray, the switch is open or closed</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③ Tail learning button</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Normally open: it is always disconnected when there is no object blocking it; When there is an object blocking, the switch is closed.</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30000"/>
              </a:lnSpc>
              <a:spcBef>
                <a:spcPts val="0"/>
              </a:spcBef>
              <a:spcAft>
                <a:spcPts val="0"/>
              </a:spcAft>
            </a:pPr>
            <a:r>
              <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Normally closed: it is always closed when there is no object blocking it; When there is something blocking, the switch is off.</a:t>
            </a:r>
            <a:endParaRPr lang="en-US" altLang="zh-CN"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5" name="文本框 14"/>
          <p:cNvSpPr txBox="1"/>
          <p:nvPr/>
        </p:nvSpPr>
        <p:spPr>
          <a:xfrm>
            <a:off x="1013460" y="4689475"/>
            <a:ext cx="3260725" cy="423545"/>
          </a:xfrm>
          <a:prstGeom prst="rect">
            <a:avLst/>
          </a:prstGeom>
          <a:noFill/>
        </p:spPr>
        <p:txBody>
          <a:bodyPr wrap="square" rtlCol="0">
            <a:spAutoFit/>
          </a:bodyPr>
          <a:p>
            <a:pPr>
              <a:lnSpc>
                <a:spcPct val="90000"/>
              </a:lnSpc>
              <a:spcBef>
                <a:spcPts val="0"/>
              </a:spcBef>
              <a:spcAft>
                <a:spcPts val="0"/>
              </a:spcAft>
            </a:pPr>
            <a:r>
              <a:rPr lang="en-US" altLang="zh-CN"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Working Diagram</a:t>
            </a:r>
            <a:endParaRPr lang="en-US" altLang="zh-CN" sz="2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图片 15" descr="组 6 拷贝"/>
          <p:cNvPicPr>
            <a:picLocks noChangeAspect="1"/>
          </p:cNvPicPr>
          <p:nvPr/>
        </p:nvPicPr>
        <p:blipFill>
          <a:blip r:embed="rId1"/>
          <a:srcRect r="26791" b="18763"/>
          <a:stretch>
            <a:fillRect/>
          </a:stretch>
        </p:blipFill>
        <p:spPr>
          <a:xfrm>
            <a:off x="815975" y="1910715"/>
            <a:ext cx="6786245" cy="2366010"/>
          </a:xfrm>
          <a:custGeom>
            <a:avLst/>
            <a:gdLst/>
            <a:ahLst/>
            <a:cxnLst>
              <a:cxn ang="3">
                <a:pos x="hc" y="t"/>
              </a:cxn>
              <a:cxn ang="cd2">
                <a:pos x="l" y="vc"/>
              </a:cxn>
              <a:cxn ang="cd4">
                <a:pos x="hc" y="b"/>
              </a:cxn>
              <a:cxn ang="0">
                <a:pos x="r" y="vc"/>
              </a:cxn>
            </a:cxnLst>
            <a:rect l="l" t="t" r="r" b="b"/>
            <a:pathLst>
              <a:path w="6968" h="2429">
                <a:moveTo>
                  <a:pt x="0" y="0"/>
                </a:moveTo>
                <a:lnTo>
                  <a:pt x="6968" y="0"/>
                </a:lnTo>
                <a:lnTo>
                  <a:pt x="6968" y="2429"/>
                </a:lnTo>
                <a:lnTo>
                  <a:pt x="0" y="2429"/>
                </a:lnTo>
                <a:lnTo>
                  <a:pt x="0" y="0"/>
                </a:lnTo>
                <a:close/>
              </a:path>
            </a:pathLst>
          </a:custGeom>
        </p:spPr>
      </p:pic>
      <p:pic>
        <p:nvPicPr>
          <p:cNvPr id="17" name="图片 16" descr="组 6"/>
          <p:cNvPicPr>
            <a:picLocks noChangeAspect="1"/>
          </p:cNvPicPr>
          <p:nvPr/>
        </p:nvPicPr>
        <p:blipFill>
          <a:blip r:embed="rId2"/>
          <a:srcRect t="14812" r="21026" b="15421"/>
          <a:stretch>
            <a:fillRect/>
          </a:stretch>
        </p:blipFill>
        <p:spPr>
          <a:xfrm>
            <a:off x="825500" y="-57150"/>
            <a:ext cx="6704965" cy="2334260"/>
          </a:xfrm>
          <a:custGeom>
            <a:avLst/>
            <a:gdLst/>
            <a:ahLst/>
            <a:cxnLst>
              <a:cxn ang="3">
                <a:pos x="hc" y="t"/>
              </a:cxn>
              <a:cxn ang="cd2">
                <a:pos x="l" y="vc"/>
              </a:cxn>
              <a:cxn ang="cd4">
                <a:pos x="hc" y="b"/>
              </a:cxn>
              <a:cxn ang="0">
                <a:pos x="r" y="vc"/>
              </a:cxn>
            </a:cxnLst>
            <a:rect l="l" t="t" r="r" b="b"/>
            <a:pathLst>
              <a:path w="7238" h="2520">
                <a:moveTo>
                  <a:pt x="0" y="0"/>
                </a:moveTo>
                <a:lnTo>
                  <a:pt x="7238" y="0"/>
                </a:lnTo>
                <a:lnTo>
                  <a:pt x="7238" y="2520"/>
                </a:lnTo>
                <a:lnTo>
                  <a:pt x="0" y="2520"/>
                </a:lnTo>
                <a:lnTo>
                  <a:pt x="0" y="0"/>
                </a:lnTo>
                <a:close/>
              </a:path>
            </a:pathLst>
          </a:custGeom>
        </p:spPr>
      </p:pic>
      <p:pic>
        <p:nvPicPr>
          <p:cNvPr id="19" name="图片 18" descr="组 6"/>
          <p:cNvPicPr>
            <a:picLocks noChangeAspect="1"/>
          </p:cNvPicPr>
          <p:nvPr/>
        </p:nvPicPr>
        <p:blipFill>
          <a:blip r:embed="rId2"/>
          <a:srcRect l="78069" b="6700"/>
          <a:stretch>
            <a:fillRect/>
          </a:stretch>
        </p:blipFill>
        <p:spPr>
          <a:xfrm>
            <a:off x="8849995" y="538480"/>
            <a:ext cx="2219325" cy="3721100"/>
          </a:xfrm>
          <a:custGeom>
            <a:avLst/>
            <a:gdLst/>
            <a:ahLst/>
            <a:cxnLst>
              <a:cxn ang="3">
                <a:pos x="hc" y="t"/>
              </a:cxn>
              <a:cxn ang="cd2">
                <a:pos x="l" y="vc"/>
              </a:cxn>
              <a:cxn ang="cd4">
                <a:pos x="hc" y="b"/>
              </a:cxn>
              <a:cxn ang="0">
                <a:pos x="r" y="vc"/>
              </a:cxn>
            </a:cxnLst>
            <a:rect l="l" t="t" r="r" b="b"/>
            <a:pathLst>
              <a:path w="2010" h="3370">
                <a:moveTo>
                  <a:pt x="0" y="0"/>
                </a:moveTo>
                <a:lnTo>
                  <a:pt x="2010" y="0"/>
                </a:lnTo>
                <a:lnTo>
                  <a:pt x="2010" y="3370"/>
                </a:lnTo>
                <a:lnTo>
                  <a:pt x="0" y="3370"/>
                </a:lnTo>
                <a:lnTo>
                  <a:pt x="0" y="0"/>
                </a:lnTo>
                <a:close/>
              </a:path>
            </a:pathLst>
          </a:custGeom>
        </p:spPr>
      </p:pic>
      <p:sp>
        <p:nvSpPr>
          <p:cNvPr id="20" name="TextBox 33">
            <a:hlinkClick r:id="" action="ppaction://noaction"/>
          </p:cNvPr>
          <p:cNvSpPr txBox="1"/>
          <p:nvPr/>
        </p:nvSpPr>
        <p:spPr>
          <a:xfrm>
            <a:off x="590550" y="554355"/>
            <a:ext cx="794385" cy="460375"/>
          </a:xfrm>
          <a:prstGeom prst="rect">
            <a:avLst/>
          </a:prstGeom>
          <a:noFill/>
        </p:spPr>
        <p:txBody>
          <a:bodyPr wrap="square" rtlCol="0">
            <a:spAutoFit/>
          </a:bodyPr>
          <a:p>
            <a:pPr algn="l">
              <a:lnSpc>
                <a:spcPct val="150000"/>
              </a:lnSpc>
              <a:spcBef>
                <a:spcPts val="0"/>
              </a:spcBef>
              <a:spcAft>
                <a:spcPts val="0"/>
              </a:spcAft>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①</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TextBox 33">
            <a:hlinkClick r:id="" action="ppaction://noaction"/>
          </p:cNvPr>
          <p:cNvSpPr txBox="1"/>
          <p:nvPr/>
        </p:nvSpPr>
        <p:spPr>
          <a:xfrm>
            <a:off x="590550" y="2486025"/>
            <a:ext cx="794385" cy="460375"/>
          </a:xfrm>
          <a:prstGeom prst="rect">
            <a:avLst/>
          </a:prstGeom>
          <a:noFill/>
        </p:spPr>
        <p:txBody>
          <a:bodyPr wrap="square" rtlCol="0">
            <a:spAutoFit/>
          </a:bodyPr>
          <a:p>
            <a:pPr algn="l">
              <a:lnSpc>
                <a:spcPct val="150000"/>
              </a:lnSpc>
              <a:spcBef>
                <a:spcPts val="0"/>
              </a:spcBef>
              <a:spcAft>
                <a:spcPts val="0"/>
              </a:spcAft>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②</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2" name="TextBox 33">
            <a:hlinkClick r:id="" action="ppaction://noaction"/>
          </p:cNvPr>
          <p:cNvSpPr txBox="1"/>
          <p:nvPr/>
        </p:nvSpPr>
        <p:spPr>
          <a:xfrm>
            <a:off x="8698230" y="554355"/>
            <a:ext cx="794385" cy="460375"/>
          </a:xfrm>
          <a:prstGeom prst="rect">
            <a:avLst/>
          </a:prstGeom>
          <a:noFill/>
        </p:spPr>
        <p:txBody>
          <a:bodyPr wrap="square" rtlCol="0">
            <a:spAutoFit/>
          </a:bodyPr>
          <a:p>
            <a:pPr algn="l">
              <a:lnSpc>
                <a:spcPct val="150000"/>
              </a:lnSpc>
              <a:spcBef>
                <a:spcPts val="0"/>
              </a:spcBef>
              <a:spcAft>
                <a:spcPts val="0"/>
              </a:spcAft>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③</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1" name="组合 10"/>
          <p:cNvGrpSpPr/>
          <p:nvPr/>
        </p:nvGrpSpPr>
        <p:grpSpPr>
          <a:xfrm rot="10800000">
            <a:off x="10903585" y="4460875"/>
            <a:ext cx="1245870" cy="690880"/>
            <a:chOff x="13380" y="7821"/>
            <a:chExt cx="5494" cy="3046"/>
          </a:xfrm>
          <a:solidFill>
            <a:schemeClr val="bg1">
              <a:lumMod val="95000"/>
              <a:alpha val="8000"/>
            </a:schemeClr>
          </a:solidFill>
        </p:grpSpPr>
        <p:grpSp>
          <p:nvGrpSpPr>
            <p:cNvPr id="12" name="组合 11"/>
            <p:cNvGrpSpPr/>
            <p:nvPr/>
          </p:nvGrpSpPr>
          <p:grpSpPr>
            <a:xfrm>
              <a:off x="13380" y="7821"/>
              <a:ext cx="5494" cy="390"/>
              <a:chOff x="13380" y="7821"/>
              <a:chExt cx="5494" cy="390"/>
            </a:xfrm>
            <a:grpFill/>
          </p:grpSpPr>
          <p:sp>
            <p:nvSpPr>
              <p:cNvPr id="14" name="矩形 13"/>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0" name="组合 29"/>
            <p:cNvGrpSpPr/>
            <p:nvPr/>
          </p:nvGrpSpPr>
          <p:grpSpPr>
            <a:xfrm>
              <a:off x="13380" y="8485"/>
              <a:ext cx="5494" cy="390"/>
              <a:chOff x="13380" y="7821"/>
              <a:chExt cx="5494" cy="390"/>
            </a:xfrm>
            <a:grpFill/>
          </p:grpSpPr>
          <p:sp>
            <p:nvSpPr>
              <p:cNvPr id="31" name="矩形 3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矩形 36"/>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0" name="组合 39"/>
            <p:cNvGrpSpPr/>
            <p:nvPr/>
          </p:nvGrpSpPr>
          <p:grpSpPr>
            <a:xfrm>
              <a:off x="13380" y="9149"/>
              <a:ext cx="5494" cy="390"/>
              <a:chOff x="13380" y="7821"/>
              <a:chExt cx="5494" cy="390"/>
            </a:xfrm>
            <a:grpFill/>
          </p:grpSpPr>
          <p:sp>
            <p:nvSpPr>
              <p:cNvPr id="41" name="矩形 4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0" name="组合 49"/>
            <p:cNvGrpSpPr/>
            <p:nvPr/>
          </p:nvGrpSpPr>
          <p:grpSpPr>
            <a:xfrm>
              <a:off x="13380" y="9813"/>
              <a:ext cx="5494" cy="390"/>
              <a:chOff x="13380" y="7821"/>
              <a:chExt cx="5494" cy="390"/>
            </a:xfrm>
            <a:grpFill/>
          </p:grpSpPr>
          <p:sp>
            <p:nvSpPr>
              <p:cNvPr id="51" name="矩形 5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矩形 59"/>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矩形 71"/>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矩形 73"/>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矩形 8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矩形 8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4" name="矩形 8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5" name="组合 84"/>
            <p:cNvGrpSpPr/>
            <p:nvPr/>
          </p:nvGrpSpPr>
          <p:grpSpPr>
            <a:xfrm>
              <a:off x="13380" y="10477"/>
              <a:ext cx="5494" cy="390"/>
              <a:chOff x="13380" y="7821"/>
              <a:chExt cx="5494" cy="390"/>
            </a:xfrm>
            <a:grpFill/>
          </p:grpSpPr>
          <p:sp>
            <p:nvSpPr>
              <p:cNvPr id="86" name="矩形 8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7" name="矩形 8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3" name="矩形 102"/>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6" name="矩形 115"/>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7" name="矩形 116"/>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8" name="矩形 117"/>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9" name="矩形 118"/>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0" name="矩形 119"/>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1" name="矩形 120"/>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92710" y="0"/>
            <a:ext cx="12377420" cy="214630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96837" y="19050"/>
            <a:ext cx="12364085" cy="2146300"/>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333"/>
          <p:cNvPicPr>
            <a:picLocks noChangeAspect="1"/>
          </p:cNvPicPr>
          <p:nvPr/>
        </p:nvPicPr>
        <p:blipFill>
          <a:blip r:embed="rId1"/>
          <a:stretch>
            <a:fillRect/>
          </a:stretch>
        </p:blipFill>
        <p:spPr>
          <a:xfrm>
            <a:off x="8075295" y="2460625"/>
            <a:ext cx="3651250" cy="3651250"/>
          </a:xfrm>
          <a:prstGeom prst="rect">
            <a:avLst/>
          </a:prstGeom>
        </p:spPr>
      </p:pic>
      <p:pic>
        <p:nvPicPr>
          <p:cNvPr id="10" name="图片 9" descr="111"/>
          <p:cNvPicPr>
            <a:picLocks noChangeAspect="1"/>
          </p:cNvPicPr>
          <p:nvPr/>
        </p:nvPicPr>
        <p:blipFill>
          <a:blip r:embed="rId2"/>
          <a:stretch>
            <a:fillRect/>
          </a:stretch>
        </p:blipFill>
        <p:spPr>
          <a:xfrm>
            <a:off x="465455" y="2469515"/>
            <a:ext cx="3651250" cy="3651250"/>
          </a:xfrm>
          <a:prstGeom prst="rect">
            <a:avLst/>
          </a:prstGeom>
        </p:spPr>
      </p:pic>
      <p:pic>
        <p:nvPicPr>
          <p:cNvPr id="11" name="图片 10" descr="未标题-2"/>
          <p:cNvPicPr>
            <a:picLocks noChangeAspect="1"/>
          </p:cNvPicPr>
          <p:nvPr/>
        </p:nvPicPr>
        <p:blipFill>
          <a:blip r:embed="rId3"/>
          <a:stretch>
            <a:fillRect/>
          </a:stretch>
        </p:blipFill>
        <p:spPr>
          <a:xfrm>
            <a:off x="4270375" y="2470150"/>
            <a:ext cx="3651250" cy="3651250"/>
          </a:xfrm>
          <a:prstGeom prst="rect">
            <a:avLst/>
          </a:prstGeom>
        </p:spPr>
      </p:pic>
      <p:sp>
        <p:nvSpPr>
          <p:cNvPr id="20" name="文本框 12"/>
          <p:cNvSpPr txBox="1"/>
          <p:nvPr/>
        </p:nvSpPr>
        <p:spPr>
          <a:xfrm>
            <a:off x="8778875" y="5698834"/>
            <a:ext cx="2472690" cy="306705"/>
          </a:xfrm>
          <a:prstGeom prst="rect">
            <a:avLst/>
          </a:prstGeom>
          <a:noFill/>
        </p:spPr>
        <p:txBody>
          <a:bodyPr wrap="square" rtlCol="0">
            <a:spAutoFit/>
          </a:bodyPr>
          <a:lstStyle/>
          <a:p>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rPr>
              <a:t>AC sliding door controller</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
        <p:nvSpPr>
          <p:cNvPr id="27" name="文本框 5"/>
          <p:cNvSpPr txBox="1"/>
          <p:nvPr/>
        </p:nvSpPr>
        <p:spPr>
          <a:xfrm>
            <a:off x="5081905" y="5698834"/>
            <a:ext cx="2028190" cy="306705"/>
          </a:xfrm>
          <a:prstGeom prst="rect">
            <a:avLst/>
          </a:prstGeom>
          <a:noFill/>
        </p:spPr>
        <p:txBody>
          <a:bodyPr wrap="none" rtlCol="0">
            <a:spAutoFit/>
          </a:bodyPr>
          <a:lstStyle/>
          <a:p>
            <a:pPr algn="l"/>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Swing door controller</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文本框 5"/>
          <p:cNvSpPr txBox="1"/>
          <p:nvPr/>
        </p:nvSpPr>
        <p:spPr>
          <a:xfrm>
            <a:off x="1276985" y="5698834"/>
            <a:ext cx="2028190" cy="306705"/>
          </a:xfrm>
          <a:prstGeom prst="rect">
            <a:avLst/>
          </a:prstGeom>
          <a:noFill/>
        </p:spPr>
        <p:txBody>
          <a:bodyPr wrap="none" rtlCol="0">
            <a:spAutoFit/>
          </a:bodyPr>
          <a:lstStyle/>
          <a:p>
            <a:pPr algn="l"/>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Swing door controller</a:t>
            </a:r>
            <a:endPar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4"/>
            </p:custDataLst>
          </p:nvPr>
        </p:nvSpPr>
        <p:spPr>
          <a:xfrm>
            <a:off x="4911725" y="683895"/>
            <a:ext cx="2368550"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3200" b="1" dirty="0">
                <a:solidFill>
                  <a:schemeClr val="bg1"/>
                </a:solidFill>
                <a:uFillTx/>
                <a:latin typeface="Arial" panose="020B0604020202020204" pitchFamily="34" charset="0"/>
                <a:ea typeface="微软雅黑" panose="020B0503020204020204" pitchFamily="34" charset="-122"/>
                <a:sym typeface="+mn-ea"/>
              </a:rPr>
              <a:t>Controller</a:t>
            </a:r>
            <a:endParaRPr lang="zh-CN" altLang="en-US" sz="3200" b="1" dirty="0">
              <a:solidFill>
                <a:schemeClr val="bg1"/>
              </a:solidFill>
              <a:uFillTx/>
              <a:latin typeface="Arial" panose="020B0604020202020204" pitchFamily="34" charset="0"/>
              <a:ea typeface="微软雅黑" panose="020B0503020204020204" pitchFamily="34" charset="-122"/>
              <a:sym typeface="+mn-ea"/>
            </a:endParaRPr>
          </a:p>
        </p:txBody>
      </p:sp>
      <p:cxnSp>
        <p:nvCxnSpPr>
          <p:cNvPr id="5" name="直接连接符 4"/>
          <p:cNvCxnSpPr/>
          <p:nvPr/>
        </p:nvCxnSpPr>
        <p:spPr>
          <a:xfrm>
            <a:off x="5162550" y="1265555"/>
            <a:ext cx="18859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3" name="组合 52"/>
          <p:cNvGrpSpPr/>
          <p:nvPr/>
        </p:nvGrpSpPr>
        <p:grpSpPr>
          <a:xfrm rot="0">
            <a:off x="10470198" y="-95567"/>
            <a:ext cx="1612265" cy="894080"/>
            <a:chOff x="13380" y="7821"/>
            <a:chExt cx="5494" cy="3046"/>
          </a:xfrm>
          <a:solidFill>
            <a:schemeClr val="bg1">
              <a:alpha val="8000"/>
            </a:schemeClr>
          </a:solidFill>
        </p:grpSpPr>
        <p:grpSp>
          <p:nvGrpSpPr>
            <p:cNvPr id="54" name="组合 53"/>
            <p:cNvGrpSpPr/>
            <p:nvPr/>
          </p:nvGrpSpPr>
          <p:grpSpPr>
            <a:xfrm>
              <a:off x="13380" y="7821"/>
              <a:ext cx="5494" cy="390"/>
              <a:chOff x="13380" y="7821"/>
              <a:chExt cx="5494" cy="390"/>
            </a:xfrm>
            <a:grpFill/>
          </p:grpSpPr>
          <p:sp>
            <p:nvSpPr>
              <p:cNvPr id="55" name="矩形 54"/>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矩形 6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66" name="组合 65"/>
            <p:cNvGrpSpPr/>
            <p:nvPr/>
          </p:nvGrpSpPr>
          <p:grpSpPr>
            <a:xfrm>
              <a:off x="13380" y="8485"/>
              <a:ext cx="5494" cy="390"/>
              <a:chOff x="13380" y="7821"/>
              <a:chExt cx="5494" cy="390"/>
            </a:xfrm>
            <a:grpFill/>
          </p:grpSpPr>
          <p:sp>
            <p:nvSpPr>
              <p:cNvPr id="67" name="矩形 6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矩形 6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矩形 6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矩形 7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8" name="组合 77"/>
            <p:cNvGrpSpPr/>
            <p:nvPr/>
          </p:nvGrpSpPr>
          <p:grpSpPr>
            <a:xfrm>
              <a:off x="13380" y="9149"/>
              <a:ext cx="5494" cy="390"/>
              <a:chOff x="13380" y="7821"/>
              <a:chExt cx="5494" cy="390"/>
            </a:xfrm>
            <a:grpFill/>
          </p:grpSpPr>
          <p:sp>
            <p:nvSpPr>
              <p:cNvPr id="79" name="矩形 78"/>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0" name="矩形 79"/>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1" name="矩形 80"/>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2710" y="3757295"/>
            <a:ext cx="12377420" cy="310896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43180" y="3756660"/>
            <a:ext cx="12364085" cy="3128645"/>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文本框 44"/>
          <p:cNvSpPr txBox="1"/>
          <p:nvPr>
            <p:custDataLst>
              <p:tags r:id="rId1"/>
            </p:custDataLst>
          </p:nvPr>
        </p:nvSpPr>
        <p:spPr>
          <a:xfrm>
            <a:off x="3712528" y="4103370"/>
            <a:ext cx="4766945" cy="671195"/>
          </a:xfrm>
          <a:prstGeom prst="rect">
            <a:avLst/>
          </a:prstGeom>
          <a:noFill/>
        </p:spPr>
        <p:txBody>
          <a:bodyPr wrap="square" lIns="90170" tIns="46990" rIns="90170" bIns="46990" anchor="ctr" anchorCtr="0">
            <a:noAutofit/>
          </a:bodyPr>
          <a:p>
            <a:pPr marL="0" indent="0" algn="l">
              <a:lnSpc>
                <a:spcPct val="100000"/>
              </a:lnSpc>
              <a:spcBef>
                <a:spcPts val="0"/>
              </a:spcBef>
              <a:spcAft>
                <a:spcPts val="0"/>
              </a:spcAft>
              <a:buSzPct val="100000"/>
            </a:pPr>
            <a:r>
              <a:rPr lang="en-US" altLang="zh-CN" sz="3200" b="1" dirty="0">
                <a:solidFill>
                  <a:schemeClr val="bg1"/>
                </a:solidFill>
                <a:uFillTx/>
                <a:latin typeface="微软雅黑" panose="020B0503020204020204" pitchFamily="34" charset="-122"/>
                <a:ea typeface="微软雅黑" panose="020B0503020204020204" pitchFamily="34" charset="-122"/>
                <a:cs typeface="MarkPro-Bold" panose="020B0804020101010102" charset="0"/>
              </a:rPr>
              <a:t>Product Development</a:t>
            </a:r>
            <a:endParaRPr lang="en-US" altLang="zh-CN" sz="3200" b="1" dirty="0">
              <a:solidFill>
                <a:schemeClr val="bg1"/>
              </a:solidFill>
              <a:uFillTx/>
              <a:latin typeface="微软雅黑" panose="020B0503020204020204" pitchFamily="34" charset="-122"/>
              <a:ea typeface="微软雅黑" panose="020B0503020204020204" pitchFamily="34" charset="-122"/>
              <a:cs typeface="MarkPro-Bold" panose="020B0804020101010102" charset="0"/>
            </a:endParaRPr>
          </a:p>
        </p:txBody>
      </p:sp>
      <p:pic>
        <p:nvPicPr>
          <p:cNvPr id="3" name="图片 2" descr="图层 5"/>
          <p:cNvPicPr>
            <a:picLocks noChangeAspect="1"/>
          </p:cNvPicPr>
          <p:nvPr/>
        </p:nvPicPr>
        <p:blipFill>
          <a:blip r:embed="rId2"/>
          <a:stretch>
            <a:fillRect/>
          </a:stretch>
        </p:blipFill>
        <p:spPr>
          <a:xfrm rot="1620000">
            <a:off x="8387715" y="1144270"/>
            <a:ext cx="570230" cy="1891665"/>
          </a:xfrm>
          <a:prstGeom prst="rect">
            <a:avLst/>
          </a:prstGeom>
        </p:spPr>
      </p:pic>
      <p:pic>
        <p:nvPicPr>
          <p:cNvPr id="4" name="图片 3" descr="图层 1"/>
          <p:cNvPicPr>
            <a:picLocks noChangeAspect="1"/>
          </p:cNvPicPr>
          <p:nvPr>
            <p:custDataLst>
              <p:tags r:id="rId3"/>
            </p:custDataLst>
          </p:nvPr>
        </p:nvPicPr>
        <p:blipFill>
          <a:blip r:embed="rId4"/>
          <a:stretch>
            <a:fillRect/>
          </a:stretch>
        </p:blipFill>
        <p:spPr>
          <a:xfrm>
            <a:off x="650240" y="1226185"/>
            <a:ext cx="2426335" cy="1641475"/>
          </a:xfrm>
          <a:prstGeom prst="rect">
            <a:avLst/>
          </a:prstGeom>
        </p:spPr>
      </p:pic>
      <p:pic>
        <p:nvPicPr>
          <p:cNvPr id="10" name="图片 9" descr="图层 2"/>
          <p:cNvPicPr>
            <a:picLocks noChangeAspect="1"/>
          </p:cNvPicPr>
          <p:nvPr>
            <p:custDataLst>
              <p:tags r:id="rId5"/>
            </p:custDataLst>
          </p:nvPr>
        </p:nvPicPr>
        <p:blipFill>
          <a:blip r:embed="rId6"/>
          <a:stretch>
            <a:fillRect/>
          </a:stretch>
        </p:blipFill>
        <p:spPr>
          <a:xfrm>
            <a:off x="5766435" y="1520190"/>
            <a:ext cx="1487805" cy="1347470"/>
          </a:xfrm>
          <a:prstGeom prst="rect">
            <a:avLst/>
          </a:prstGeom>
        </p:spPr>
      </p:pic>
      <p:pic>
        <p:nvPicPr>
          <p:cNvPr id="11" name="图片 10" descr="图层 3"/>
          <p:cNvPicPr>
            <a:picLocks noChangeAspect="1"/>
          </p:cNvPicPr>
          <p:nvPr>
            <p:custDataLst>
              <p:tags r:id="rId7"/>
            </p:custDataLst>
          </p:nvPr>
        </p:nvPicPr>
        <p:blipFill>
          <a:blip r:embed="rId8"/>
          <a:stretch>
            <a:fillRect/>
          </a:stretch>
        </p:blipFill>
        <p:spPr>
          <a:xfrm rot="4440000">
            <a:off x="3265805" y="1170940"/>
            <a:ext cx="1917065" cy="1838960"/>
          </a:xfrm>
          <a:prstGeom prst="rect">
            <a:avLst/>
          </a:prstGeom>
        </p:spPr>
      </p:pic>
      <p:pic>
        <p:nvPicPr>
          <p:cNvPr id="12" name="图片 11" descr="图层 4"/>
          <p:cNvPicPr>
            <a:picLocks noChangeAspect="1"/>
          </p:cNvPicPr>
          <p:nvPr/>
        </p:nvPicPr>
        <p:blipFill>
          <a:blip r:embed="rId9"/>
          <a:stretch>
            <a:fillRect/>
          </a:stretch>
        </p:blipFill>
        <p:spPr>
          <a:xfrm rot="1920000">
            <a:off x="9941560" y="815975"/>
            <a:ext cx="886460" cy="2460625"/>
          </a:xfrm>
          <a:prstGeom prst="rect">
            <a:avLst/>
          </a:prstGeom>
        </p:spPr>
      </p:pic>
      <p:sp>
        <p:nvSpPr>
          <p:cNvPr id="13" name="文本框 12"/>
          <p:cNvSpPr txBox="1"/>
          <p:nvPr>
            <p:custDataLst>
              <p:tags r:id="rId10"/>
            </p:custDataLst>
          </p:nvPr>
        </p:nvSpPr>
        <p:spPr>
          <a:xfrm>
            <a:off x="4097655" y="5104130"/>
            <a:ext cx="3996690" cy="523875"/>
          </a:xfrm>
          <a:prstGeom prst="rect">
            <a:avLst/>
          </a:prstGeom>
          <a:noFill/>
        </p:spPr>
        <p:txBody>
          <a:bodyPr wrap="square" lIns="90170" tIns="46990" rIns="90170" bIns="46990" anchor="ctr" anchorCtr="0">
            <a:noAutofit/>
          </a:bodyPr>
          <a:p>
            <a:pPr marL="0" indent="0" algn="l">
              <a:lnSpc>
                <a:spcPct val="100000"/>
              </a:lnSpc>
              <a:spcBef>
                <a:spcPts val="0"/>
              </a:spcBef>
              <a:spcAft>
                <a:spcPts val="0"/>
              </a:spcAft>
              <a:buSzPct val="100000"/>
            </a:pPr>
            <a:r>
              <a:rPr lang="en-US" altLang="zh-CN" sz="2200" dirty="0">
                <a:solidFill>
                  <a:schemeClr val="bg1"/>
                </a:solidFill>
                <a:uFillTx/>
                <a:latin typeface="微软雅黑" panose="020B0503020204020204" pitchFamily="34" charset="-122"/>
                <a:ea typeface="微软雅黑" panose="020B0503020204020204" pitchFamily="34" charset="-122"/>
                <a:cs typeface="MarkPro-Bold" panose="020B0804020101010102" charset="0"/>
              </a:rPr>
              <a:t>Passive Entry Passive Start</a:t>
            </a:r>
            <a:endParaRPr lang="en-US" altLang="zh-CN" sz="2200" dirty="0">
              <a:solidFill>
                <a:schemeClr val="bg1"/>
              </a:solidFill>
              <a:uFillTx/>
              <a:latin typeface="微软雅黑" panose="020B0503020204020204" pitchFamily="34" charset="-122"/>
              <a:ea typeface="微软雅黑" panose="020B0503020204020204" pitchFamily="34" charset="-122"/>
              <a:cs typeface="MarkPro-Bold" panose="020B0804020101010102" charset="0"/>
            </a:endParaRPr>
          </a:p>
        </p:txBody>
      </p:sp>
      <p:sp>
        <p:nvSpPr>
          <p:cNvPr id="14" name="文本框 13"/>
          <p:cNvSpPr txBox="1"/>
          <p:nvPr>
            <p:custDataLst>
              <p:tags r:id="rId11"/>
            </p:custDataLst>
          </p:nvPr>
        </p:nvSpPr>
        <p:spPr>
          <a:xfrm>
            <a:off x="2456180" y="5628005"/>
            <a:ext cx="7279640" cy="523875"/>
          </a:xfrm>
          <a:prstGeom prst="rect">
            <a:avLst/>
          </a:prstGeom>
          <a:noFill/>
        </p:spPr>
        <p:txBody>
          <a:bodyPr wrap="square" lIns="90170" tIns="46990" rIns="90170" bIns="46990" anchor="ctr" anchorCtr="0">
            <a:noAutofit/>
          </a:bodyPr>
          <a:p>
            <a:pPr marL="0" indent="0" algn="l">
              <a:lnSpc>
                <a:spcPct val="100000"/>
              </a:lnSpc>
              <a:spcBef>
                <a:spcPts val="0"/>
              </a:spcBef>
              <a:spcAft>
                <a:spcPts val="0"/>
              </a:spcAft>
              <a:buSzPct val="100000"/>
            </a:pPr>
            <a:r>
              <a:rPr lang="en-US" altLang="zh-CN" sz="2000" dirty="0">
                <a:solidFill>
                  <a:schemeClr val="bg1"/>
                </a:solidFill>
                <a:uFillTx/>
                <a:latin typeface="微软雅黑" panose="020B0503020204020204" pitchFamily="34" charset="-122"/>
                <a:ea typeface="微软雅黑" panose="020B0503020204020204" pitchFamily="34" charset="-122"/>
                <a:cs typeface="MarkPro" panose="020B0504020101010102" charset="0"/>
              </a:rPr>
              <a:t>Including: Remote Control, Controller, Immo Coil, Antenna</a:t>
            </a:r>
            <a:endParaRPr lang="en-US" altLang="zh-CN" sz="2000" dirty="0">
              <a:solidFill>
                <a:schemeClr val="bg1"/>
              </a:solidFill>
              <a:uFillTx/>
              <a:latin typeface="微软雅黑" panose="020B0503020204020204" pitchFamily="34" charset="-122"/>
              <a:ea typeface="微软雅黑" panose="020B0503020204020204" pitchFamily="34" charset="-122"/>
              <a:cs typeface="MarkPro" panose="020B0504020101010102" charset="0"/>
            </a:endParaRPr>
          </a:p>
        </p:txBody>
      </p:sp>
      <p:cxnSp>
        <p:nvCxnSpPr>
          <p:cNvPr id="5" name="直接连接符 4"/>
          <p:cNvCxnSpPr/>
          <p:nvPr/>
        </p:nvCxnSpPr>
        <p:spPr>
          <a:xfrm>
            <a:off x="3863975" y="4789170"/>
            <a:ext cx="44640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1"/>
          <p:cNvPicPr>
            <a:picLocks noChangeAspect="1"/>
          </p:cNvPicPr>
          <p:nvPr>
            <p:custDataLst>
              <p:tags r:id="rId1"/>
            </p:custDataLst>
          </p:nvPr>
        </p:nvPicPr>
        <p:blipFill>
          <a:blip r:embed="rId2"/>
          <a:srcRect t="5470" b="27116"/>
          <a:stretch>
            <a:fillRect/>
          </a:stretch>
        </p:blipFill>
        <p:spPr>
          <a:xfrm>
            <a:off x="6937375" y="3328670"/>
            <a:ext cx="5260975" cy="3521710"/>
          </a:xfrm>
          <a:prstGeom prst="rect">
            <a:avLst/>
          </a:prstGeom>
        </p:spPr>
      </p:pic>
      <p:pic>
        <p:nvPicPr>
          <p:cNvPr id="4" name="图片 3" descr="图片2"/>
          <p:cNvPicPr>
            <a:picLocks noChangeAspect="1"/>
          </p:cNvPicPr>
          <p:nvPr>
            <p:custDataLst>
              <p:tags r:id="rId3"/>
            </p:custDataLst>
          </p:nvPr>
        </p:nvPicPr>
        <p:blipFill>
          <a:blip r:embed="rId4"/>
          <a:srcRect t="21170" b="15867"/>
          <a:stretch>
            <a:fillRect/>
          </a:stretch>
        </p:blipFill>
        <p:spPr>
          <a:xfrm>
            <a:off x="6937375" y="0"/>
            <a:ext cx="5240655" cy="3332480"/>
          </a:xfrm>
          <a:prstGeom prst="rect">
            <a:avLst/>
          </a:prstGeom>
        </p:spPr>
      </p:pic>
      <p:sp>
        <p:nvSpPr>
          <p:cNvPr id="9" name="文本框 8"/>
          <p:cNvSpPr txBox="1"/>
          <p:nvPr>
            <p:custDataLst>
              <p:tags r:id="rId5"/>
            </p:custDataLst>
          </p:nvPr>
        </p:nvSpPr>
        <p:spPr>
          <a:xfrm>
            <a:off x="933450" y="752475"/>
            <a:ext cx="4917440"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sz="3200" b="1" dirty="0">
                <a:solidFill>
                  <a:srgbClr val="1B2B85"/>
                </a:solidFill>
                <a:uFillTx/>
                <a:latin typeface="微软雅黑" panose="020B0503020204020204" pitchFamily="34" charset="-122"/>
                <a:ea typeface="微软雅黑" panose="020B0503020204020204" pitchFamily="34" charset="-122"/>
                <a:sym typeface="+mn-ea"/>
              </a:rPr>
              <a:t>On Vehicle Calibration</a:t>
            </a:r>
            <a:endParaRPr sz="3200" b="1" dirty="0">
              <a:solidFill>
                <a:srgbClr val="1B2B85"/>
              </a:solidFill>
              <a:uFillTx/>
              <a:latin typeface="微软雅黑" panose="020B0503020204020204" pitchFamily="34" charset="-122"/>
              <a:ea typeface="微软雅黑" panose="020B0503020204020204" pitchFamily="34" charset="-122"/>
              <a:sym typeface="+mn-ea"/>
            </a:endParaRPr>
          </a:p>
        </p:txBody>
      </p:sp>
      <p:cxnSp>
        <p:nvCxnSpPr>
          <p:cNvPr id="10" name="直接连接符 9"/>
          <p:cNvCxnSpPr/>
          <p:nvPr/>
        </p:nvCxnSpPr>
        <p:spPr>
          <a:xfrm>
            <a:off x="1066800" y="1362710"/>
            <a:ext cx="448056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6"/>
            </p:custDataLst>
          </p:nvPr>
        </p:nvSpPr>
        <p:spPr>
          <a:xfrm>
            <a:off x="977265" y="1696085"/>
            <a:ext cx="4492625" cy="230060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*Function testing and troubles shooting base on different calibrations</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*Take Air-Conditioning Panel as example：Need to collect signal and in-service state of all sensors and actuators of the vehicle</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marL="0" lvl="0" indent="-285750" algn="l"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*By using simulation software and electronic testing device to emulate parameters of all sensors</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图片 11" descr="图片4"/>
          <p:cNvPicPr>
            <a:picLocks noChangeAspect="1"/>
          </p:cNvPicPr>
          <p:nvPr>
            <p:custDataLst>
              <p:tags r:id="rId7"/>
            </p:custDataLst>
          </p:nvPr>
        </p:nvPicPr>
        <p:blipFill>
          <a:blip r:embed="rId8"/>
          <a:srcRect b="11828"/>
          <a:stretch>
            <a:fillRect/>
          </a:stretch>
        </p:blipFill>
        <p:spPr>
          <a:xfrm>
            <a:off x="1078230" y="4258945"/>
            <a:ext cx="1781810" cy="1830705"/>
          </a:xfrm>
          <a:prstGeom prst="rect">
            <a:avLst/>
          </a:prstGeom>
        </p:spPr>
      </p:pic>
      <p:pic>
        <p:nvPicPr>
          <p:cNvPr id="13" name="图片 12" descr="图片3"/>
          <p:cNvPicPr>
            <a:picLocks noChangeAspect="1"/>
          </p:cNvPicPr>
          <p:nvPr>
            <p:custDataLst>
              <p:tags r:id="rId9"/>
            </p:custDataLst>
          </p:nvPr>
        </p:nvPicPr>
        <p:blipFill>
          <a:blip r:embed="rId10"/>
          <a:srcRect b="11828"/>
          <a:stretch>
            <a:fillRect/>
          </a:stretch>
        </p:blipFill>
        <p:spPr>
          <a:xfrm>
            <a:off x="3176270" y="4258945"/>
            <a:ext cx="1781810" cy="1830705"/>
          </a:xfrm>
          <a:prstGeom prst="rect">
            <a:avLst/>
          </a:prstGeom>
        </p:spPr>
      </p:pic>
      <p:sp>
        <p:nvSpPr>
          <p:cNvPr id="15" name="文本框 14"/>
          <p:cNvSpPr txBox="1"/>
          <p:nvPr>
            <p:custDataLst>
              <p:tags r:id="rId11"/>
            </p:custDataLst>
          </p:nvPr>
        </p:nvSpPr>
        <p:spPr>
          <a:xfrm>
            <a:off x="1007745" y="6177280"/>
            <a:ext cx="4492625" cy="32194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400" spc="0" dirty="0">
                <a:solidFill>
                  <a:srgbClr val="1B2B85"/>
                </a:solidFill>
                <a:uFillTx/>
                <a:latin typeface="微软雅黑" panose="020B0503020204020204" pitchFamily="34" charset="-122"/>
                <a:ea typeface="微软雅黑" panose="020B0503020204020204" pitchFamily="34" charset="-122"/>
                <a:cs typeface="微软雅黑" panose="020B0503020204020204" pitchFamily="34" charset="-122"/>
              </a:rPr>
              <a:t>Remote key low frequency Calibration Tool</a:t>
            </a:r>
            <a:endParaRPr lang="zh-CN" altLang="en-US" sz="1400" spc="0" dirty="0">
              <a:solidFill>
                <a:srgbClr val="1B2B85"/>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9" name="矩形 68"/>
          <p:cNvSpPr/>
          <p:nvPr/>
        </p:nvSpPr>
        <p:spPr>
          <a:xfrm>
            <a:off x="5850890" y="-139065"/>
            <a:ext cx="6525260" cy="713676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9870" y="3456305"/>
            <a:ext cx="3706495" cy="3706495"/>
          </a:xfrm>
          <a:prstGeom prst="rect">
            <a:avLst/>
          </a:prstGeom>
          <a:blipFill rotWithShape="1">
            <a:blip r:embed="rId1">
              <a:alphaModFix amt="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7" name="图片 36"/>
          <p:cNvPicPr/>
          <p:nvPr>
            <p:custDataLst>
              <p:tags r:id="rId2"/>
            </p:custDataLst>
          </p:nvPr>
        </p:nvPicPr>
        <p:blipFill rotWithShape="1">
          <a:blip r:embed="rId3"/>
          <a:srcRect l="6140" r="6140"/>
          <a:stretch>
            <a:fillRect/>
          </a:stretch>
        </p:blipFill>
        <p:spPr>
          <a:xfrm>
            <a:off x="5626735" y="1690053"/>
            <a:ext cx="6574790" cy="3287395"/>
          </a:xfrm>
          <a:prstGeom prst="rect">
            <a:avLst/>
          </a:prstGeom>
        </p:spPr>
      </p:pic>
      <p:sp>
        <p:nvSpPr>
          <p:cNvPr id="11" name="文本框 10"/>
          <p:cNvSpPr txBox="1"/>
          <p:nvPr>
            <p:custDataLst>
              <p:tags r:id="rId4"/>
            </p:custDataLst>
          </p:nvPr>
        </p:nvSpPr>
        <p:spPr>
          <a:xfrm>
            <a:off x="5588635" y="5193665"/>
            <a:ext cx="6365875" cy="110109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20000"/>
              </a:lnSpc>
              <a:spcBef>
                <a:spcPts val="1000"/>
              </a:spcBef>
              <a:spcAft>
                <a:spcPts val="0"/>
              </a:spcAft>
              <a:buSzPct val="100000"/>
              <a:buFont typeface="Wingdings" panose="05000000000000000000" charset="0"/>
              <a:buNone/>
            </a:pPr>
            <a:r>
              <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QINUO ELECTRONICS Co., Ltd is a leading manufacturer of automatic door systems in China, offering sensors for various automatic doors and barriers, gate control board, RF remote control etc. Now we have two brands for remote control series(Ucontrol) and car auto parts(Roland).</a:t>
            </a:r>
            <a:endParaRPr lang="zh-CN" altLang="en-US" sz="12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文本框 38"/>
          <p:cNvSpPr txBox="1"/>
          <p:nvPr>
            <p:custDataLst>
              <p:tags r:id="rId5"/>
            </p:custDataLst>
          </p:nvPr>
        </p:nvSpPr>
        <p:spPr>
          <a:xfrm>
            <a:off x="702945" y="656590"/>
            <a:ext cx="4013835" cy="62484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rPr>
              <a:t>Company Profile</a:t>
            </a:r>
            <a:endParaRPr lang="zh-CN" altLang="en-US" sz="3200" b="1" dirty="0">
              <a:solidFill>
                <a:srgbClr val="1B2B85"/>
              </a:solidFill>
              <a:uFillTx/>
              <a:latin typeface="Arial" panose="020B0604020202020204" pitchFamily="34" charset="0"/>
              <a:ea typeface="微软雅黑" panose="020B0503020204020204" pitchFamily="34" charset="-122"/>
            </a:endParaRPr>
          </a:p>
        </p:txBody>
      </p:sp>
      <p:grpSp>
        <p:nvGrpSpPr>
          <p:cNvPr id="28" name="组合 27"/>
          <p:cNvGrpSpPr/>
          <p:nvPr/>
        </p:nvGrpSpPr>
        <p:grpSpPr>
          <a:xfrm>
            <a:off x="702945" y="1757680"/>
            <a:ext cx="4013835" cy="717550"/>
            <a:chOff x="1337" y="3304"/>
            <a:chExt cx="6321" cy="1130"/>
          </a:xfrm>
        </p:grpSpPr>
        <p:sp>
          <p:nvSpPr>
            <p:cNvPr id="10" name="文本框 9"/>
            <p:cNvSpPr txBox="1"/>
            <p:nvPr>
              <p:custDataLst>
                <p:tags r:id="rId6"/>
              </p:custDataLst>
            </p:nvPr>
          </p:nvSpPr>
          <p:spPr>
            <a:xfrm>
              <a:off x="1337" y="3304"/>
              <a:ext cx="4669" cy="60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lang="zh-CN" altLang="en-US" sz="1800" b="1" dirty="0">
                  <a:solidFill>
                    <a:schemeClr val="tx1">
                      <a:lumMod val="75000"/>
                      <a:lumOff val="25000"/>
                    </a:schemeClr>
                  </a:solidFill>
                  <a:latin typeface="Arial" panose="020B0604020202020204" pitchFamily="34" charset="0"/>
                </a:rPr>
                <a:t>ODM/OEM</a:t>
              </a:r>
              <a:endParaRPr lang="zh-CN" altLang="en-US" sz="1800" b="1" dirty="0">
                <a:solidFill>
                  <a:schemeClr val="tx1">
                    <a:lumMod val="75000"/>
                    <a:lumOff val="25000"/>
                  </a:schemeClr>
                </a:solidFill>
                <a:latin typeface="Arial" panose="020B0604020202020204" pitchFamily="34" charset="0"/>
              </a:endParaRPr>
            </a:p>
          </p:txBody>
        </p:sp>
        <p:sp>
          <p:nvSpPr>
            <p:cNvPr id="13" name="文本框 12"/>
            <p:cNvSpPr txBox="1"/>
            <p:nvPr>
              <p:custDataLst>
                <p:tags r:id="rId7"/>
              </p:custDataLst>
            </p:nvPr>
          </p:nvSpPr>
          <p:spPr>
            <a:xfrm>
              <a:off x="1337" y="3947"/>
              <a:ext cx="6321" cy="487"/>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R &amp; D, manufacturing, sales and service in one, providing professional OEM / ODM solutions</a:t>
              </a:r>
              <a:r>
                <a:rPr lang="en-US" altLang="zh-CN"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7" name="组合 26"/>
          <p:cNvGrpSpPr/>
          <p:nvPr/>
        </p:nvGrpSpPr>
        <p:grpSpPr>
          <a:xfrm>
            <a:off x="702945" y="2628265"/>
            <a:ext cx="4013835" cy="1513840"/>
            <a:chOff x="1337" y="4939"/>
            <a:chExt cx="6321" cy="2384"/>
          </a:xfrm>
        </p:grpSpPr>
        <p:sp>
          <p:nvSpPr>
            <p:cNvPr id="16" name="文本框 15"/>
            <p:cNvSpPr txBox="1"/>
            <p:nvPr>
              <p:custDataLst>
                <p:tags r:id="rId8"/>
              </p:custDataLst>
            </p:nvPr>
          </p:nvSpPr>
          <p:spPr>
            <a:xfrm>
              <a:off x="1337" y="4939"/>
              <a:ext cx="4669" cy="60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sz="1800" b="1" spc="0" dirty="0">
                  <a:solidFill>
                    <a:schemeClr val="tx1">
                      <a:lumMod val="75000"/>
                      <a:lumOff val="25000"/>
                    </a:schemeClr>
                  </a:solidFill>
                  <a:uFillTx/>
                </a:rPr>
                <a:t>2 independent brands</a:t>
              </a:r>
              <a:endParaRPr sz="1800" b="1" spc="0" dirty="0">
                <a:solidFill>
                  <a:schemeClr val="tx1">
                    <a:lumMod val="75000"/>
                    <a:lumOff val="25000"/>
                  </a:schemeClr>
                </a:solidFill>
                <a:uFillTx/>
              </a:endParaRPr>
            </a:p>
          </p:txBody>
        </p:sp>
        <p:sp>
          <p:nvSpPr>
            <p:cNvPr id="17" name="文本框 16"/>
            <p:cNvSpPr txBox="1"/>
            <p:nvPr>
              <p:custDataLst>
                <p:tags r:id="rId9"/>
              </p:custDataLst>
            </p:nvPr>
          </p:nvSpPr>
          <p:spPr>
            <a:xfrm>
              <a:off x="1337" y="5582"/>
              <a:ext cx="6321" cy="1741"/>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Excellent control is a famous brand in China's remote control industry, focusing on the R &amp; D and production of copying remote control, automobile remote control, copying instrument, door opener and other garage door series products; norhang is the innovative brand focused on the development of Chino, focusing on the R &amp; D and production of various automobile electronic control modules</a:t>
              </a:r>
              <a:r>
                <a:rPr lang="en-US" altLang="zh-CN"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6" name="组合 25"/>
          <p:cNvGrpSpPr/>
          <p:nvPr/>
        </p:nvGrpSpPr>
        <p:grpSpPr>
          <a:xfrm>
            <a:off x="702945" y="4295140"/>
            <a:ext cx="4013835" cy="767080"/>
            <a:chOff x="1337" y="6874"/>
            <a:chExt cx="6321" cy="1208"/>
          </a:xfrm>
        </p:grpSpPr>
        <p:sp>
          <p:nvSpPr>
            <p:cNvPr id="18" name="文本框 17"/>
            <p:cNvSpPr txBox="1"/>
            <p:nvPr>
              <p:custDataLst>
                <p:tags r:id="rId10"/>
              </p:custDataLst>
            </p:nvPr>
          </p:nvSpPr>
          <p:spPr>
            <a:xfrm>
              <a:off x="1337" y="6874"/>
              <a:ext cx="4669" cy="60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sz="1800" b="1" spc="0" dirty="0">
                  <a:solidFill>
                    <a:schemeClr val="tx1">
                      <a:lumMod val="75000"/>
                      <a:lumOff val="25000"/>
                    </a:schemeClr>
                  </a:solidFill>
                  <a:uFillTx/>
                </a:rPr>
                <a:t>3 main products</a:t>
              </a:r>
              <a:endParaRPr sz="1800" b="1" spc="0" dirty="0">
                <a:solidFill>
                  <a:schemeClr val="tx1">
                    <a:lumMod val="75000"/>
                    <a:lumOff val="25000"/>
                  </a:schemeClr>
                </a:solidFill>
                <a:uFillTx/>
              </a:endParaRPr>
            </a:p>
          </p:txBody>
        </p:sp>
        <p:sp>
          <p:nvSpPr>
            <p:cNvPr id="19" name="文本框 18"/>
            <p:cNvSpPr txBox="1"/>
            <p:nvPr>
              <p:custDataLst>
                <p:tags r:id="rId11"/>
              </p:custDataLst>
            </p:nvPr>
          </p:nvSpPr>
          <p:spPr>
            <a:xfrm>
              <a:off x="1337" y="7517"/>
              <a:ext cx="6321" cy="565"/>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Three main products of remote control, door opener and automobile electronic accessories</a:t>
              </a:r>
              <a:r>
                <a:rPr lang="en-US" altLang="zh-CN"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5" name="组合 24"/>
          <p:cNvGrpSpPr/>
          <p:nvPr/>
        </p:nvGrpSpPr>
        <p:grpSpPr>
          <a:xfrm>
            <a:off x="702945" y="5215255"/>
            <a:ext cx="4013835" cy="1202055"/>
            <a:chOff x="1337" y="8404"/>
            <a:chExt cx="6321" cy="1893"/>
          </a:xfrm>
        </p:grpSpPr>
        <p:sp>
          <p:nvSpPr>
            <p:cNvPr id="20" name="文本框 19"/>
            <p:cNvSpPr txBox="1"/>
            <p:nvPr>
              <p:custDataLst>
                <p:tags r:id="rId12"/>
              </p:custDataLst>
            </p:nvPr>
          </p:nvSpPr>
          <p:spPr>
            <a:xfrm>
              <a:off x="1337" y="8404"/>
              <a:ext cx="5305" cy="60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sz="1800" b="1" spc="0" dirty="0">
                  <a:solidFill>
                    <a:schemeClr val="tx1">
                      <a:lumMod val="75000"/>
                      <a:lumOff val="25000"/>
                    </a:schemeClr>
                  </a:solidFill>
                  <a:uFillTx/>
                </a:rPr>
                <a:t>Deep tillage for 10 years</a:t>
              </a:r>
              <a:endParaRPr sz="1800" b="1" spc="0" dirty="0">
                <a:solidFill>
                  <a:schemeClr val="tx1">
                    <a:lumMod val="75000"/>
                    <a:lumOff val="25000"/>
                  </a:schemeClr>
                </a:solidFill>
                <a:uFillTx/>
              </a:endParaRPr>
            </a:p>
          </p:txBody>
        </p:sp>
        <p:sp>
          <p:nvSpPr>
            <p:cNvPr id="21" name="文本框 20"/>
            <p:cNvSpPr txBox="1"/>
            <p:nvPr>
              <p:custDataLst>
                <p:tags r:id="rId13"/>
              </p:custDataLst>
            </p:nvPr>
          </p:nvSpPr>
          <p:spPr>
            <a:xfrm>
              <a:off x="1337" y="9047"/>
              <a:ext cx="6321" cy="1250"/>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Founded in 2009 and cultivated for ten years, it has become a well-known enterprise in the industry, with standardized dust-free clean workshop, equipped with high-speed mounter, welding robot, automatic screw machine and other automatic equipment.</a:t>
              </a:r>
              <a:endParaRPr lang="zh-CN" altLang="en-US" sz="10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22" name="矩形 21"/>
          <p:cNvSpPr/>
          <p:nvPr/>
        </p:nvSpPr>
        <p:spPr>
          <a:xfrm>
            <a:off x="4072255" y="676910"/>
            <a:ext cx="783590" cy="669925"/>
          </a:xfrm>
          <a:prstGeom prst="rect">
            <a:avLst/>
          </a:prstGeom>
          <a:blipFill rotWithShape="1">
            <a:blip r:embed="rId14">
              <a:alphaModFix amt="6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4" name="直接连接符 23"/>
          <p:cNvCxnSpPr/>
          <p:nvPr/>
        </p:nvCxnSpPr>
        <p:spPr>
          <a:xfrm>
            <a:off x="820420" y="1304925"/>
            <a:ext cx="318897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pic>
        <p:nvPicPr>
          <p:cNvPr id="35" name="图片 34" descr="诺航"/>
          <p:cNvPicPr>
            <a:picLocks noChangeAspect="1"/>
          </p:cNvPicPr>
          <p:nvPr/>
        </p:nvPicPr>
        <p:blipFill>
          <a:blip r:embed="rId15"/>
          <a:stretch>
            <a:fillRect/>
          </a:stretch>
        </p:blipFill>
        <p:spPr>
          <a:xfrm>
            <a:off x="5638800" y="675640"/>
            <a:ext cx="3088640" cy="723900"/>
          </a:xfrm>
          <a:prstGeom prst="rect">
            <a:avLst/>
          </a:prstGeom>
        </p:spPr>
      </p:pic>
      <p:pic>
        <p:nvPicPr>
          <p:cNvPr id="36" name="图片 35" descr="优控"/>
          <p:cNvPicPr>
            <a:picLocks noChangeAspect="1"/>
          </p:cNvPicPr>
          <p:nvPr/>
        </p:nvPicPr>
        <p:blipFill>
          <a:blip r:embed="rId16"/>
          <a:stretch>
            <a:fillRect/>
          </a:stretch>
        </p:blipFill>
        <p:spPr>
          <a:xfrm>
            <a:off x="8782050" y="656590"/>
            <a:ext cx="2847975" cy="723900"/>
          </a:xfrm>
          <a:prstGeom prst="rect">
            <a:avLst/>
          </a:prstGeom>
        </p:spPr>
      </p:pic>
      <p:grpSp>
        <p:nvGrpSpPr>
          <p:cNvPr id="32" name="组合 31"/>
          <p:cNvGrpSpPr/>
          <p:nvPr>
            <p:custDataLst>
              <p:tags r:id="rId17"/>
            </p:custDataLst>
          </p:nvPr>
        </p:nvGrpSpPr>
        <p:grpSpPr>
          <a:xfrm rot="5400000">
            <a:off x="4862830" y="2274570"/>
            <a:ext cx="1851025" cy="1089660"/>
            <a:chOff x="9271250" y="2686406"/>
            <a:chExt cx="1648226" cy="1198919"/>
          </a:xfrm>
          <a:solidFill>
            <a:srgbClr val="1B2B85">
              <a:alpha val="10000"/>
            </a:srgbClr>
          </a:solidFill>
        </p:grpSpPr>
        <p:sp>
          <p:nvSpPr>
            <p:cNvPr id="33" name="椭圆 32"/>
            <p:cNvSpPr/>
            <p:nvPr>
              <p:custDataLst>
                <p:tags r:id="rId18"/>
              </p:custDataLst>
            </p:nvPr>
          </p:nvSpPr>
          <p:spPr>
            <a:xfrm>
              <a:off x="9271250" y="2686406"/>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34" name="椭圆 33"/>
            <p:cNvSpPr/>
            <p:nvPr>
              <p:custDataLst>
                <p:tags r:id="rId19"/>
              </p:custDataLst>
            </p:nvPr>
          </p:nvSpPr>
          <p:spPr>
            <a:xfrm>
              <a:off x="9652250" y="2686406"/>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38" name="椭圆 37"/>
            <p:cNvSpPr/>
            <p:nvPr>
              <p:custDataLst>
                <p:tags r:id="rId20"/>
              </p:custDataLst>
            </p:nvPr>
          </p:nvSpPr>
          <p:spPr>
            <a:xfrm>
              <a:off x="10036431" y="2686406"/>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0" name="椭圆 39"/>
            <p:cNvSpPr/>
            <p:nvPr>
              <p:custDataLst>
                <p:tags r:id="rId21"/>
              </p:custDataLst>
            </p:nvPr>
          </p:nvSpPr>
          <p:spPr>
            <a:xfrm>
              <a:off x="10420612" y="2686406"/>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1" name="椭圆 40"/>
            <p:cNvSpPr/>
            <p:nvPr>
              <p:custDataLst>
                <p:tags r:id="rId22"/>
              </p:custDataLst>
            </p:nvPr>
          </p:nvSpPr>
          <p:spPr>
            <a:xfrm>
              <a:off x="10804793" y="2686406"/>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2" name="椭圆 41"/>
            <p:cNvSpPr/>
            <p:nvPr>
              <p:custDataLst>
                <p:tags r:id="rId23"/>
              </p:custDataLst>
            </p:nvPr>
          </p:nvSpPr>
          <p:spPr>
            <a:xfrm>
              <a:off x="9271250" y="305075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3" name="椭圆 42"/>
            <p:cNvSpPr/>
            <p:nvPr>
              <p:custDataLst>
                <p:tags r:id="rId24"/>
              </p:custDataLst>
            </p:nvPr>
          </p:nvSpPr>
          <p:spPr>
            <a:xfrm>
              <a:off x="9652250" y="305075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4" name="椭圆 43"/>
            <p:cNvSpPr/>
            <p:nvPr>
              <p:custDataLst>
                <p:tags r:id="rId25"/>
              </p:custDataLst>
            </p:nvPr>
          </p:nvSpPr>
          <p:spPr>
            <a:xfrm>
              <a:off x="10036431" y="305075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5" name="椭圆 44"/>
            <p:cNvSpPr/>
            <p:nvPr>
              <p:custDataLst>
                <p:tags r:id="rId26"/>
              </p:custDataLst>
            </p:nvPr>
          </p:nvSpPr>
          <p:spPr>
            <a:xfrm>
              <a:off x="10420612" y="305075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6" name="椭圆 45"/>
            <p:cNvSpPr/>
            <p:nvPr>
              <p:custDataLst>
                <p:tags r:id="rId27"/>
              </p:custDataLst>
            </p:nvPr>
          </p:nvSpPr>
          <p:spPr>
            <a:xfrm>
              <a:off x="10804793" y="305075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7" name="椭圆 46"/>
            <p:cNvSpPr/>
            <p:nvPr>
              <p:custDataLst>
                <p:tags r:id="rId28"/>
              </p:custDataLst>
            </p:nvPr>
          </p:nvSpPr>
          <p:spPr>
            <a:xfrm>
              <a:off x="9271250" y="340628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8" name="椭圆 47"/>
            <p:cNvSpPr/>
            <p:nvPr>
              <p:custDataLst>
                <p:tags r:id="rId29"/>
              </p:custDataLst>
            </p:nvPr>
          </p:nvSpPr>
          <p:spPr>
            <a:xfrm>
              <a:off x="9652250" y="340628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49" name="椭圆 48"/>
            <p:cNvSpPr/>
            <p:nvPr>
              <p:custDataLst>
                <p:tags r:id="rId30"/>
              </p:custDataLst>
            </p:nvPr>
          </p:nvSpPr>
          <p:spPr>
            <a:xfrm>
              <a:off x="10036431" y="340628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50" name="椭圆 49"/>
            <p:cNvSpPr/>
            <p:nvPr>
              <p:custDataLst>
                <p:tags r:id="rId31"/>
              </p:custDataLst>
            </p:nvPr>
          </p:nvSpPr>
          <p:spPr>
            <a:xfrm>
              <a:off x="10420612" y="340628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51" name="椭圆 50"/>
            <p:cNvSpPr/>
            <p:nvPr>
              <p:custDataLst>
                <p:tags r:id="rId32"/>
              </p:custDataLst>
            </p:nvPr>
          </p:nvSpPr>
          <p:spPr>
            <a:xfrm>
              <a:off x="10804793" y="3406289"/>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52" name="椭圆 51"/>
            <p:cNvSpPr/>
            <p:nvPr>
              <p:custDataLst>
                <p:tags r:id="rId33"/>
              </p:custDataLst>
            </p:nvPr>
          </p:nvSpPr>
          <p:spPr>
            <a:xfrm>
              <a:off x="9271250" y="3770642"/>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53" name="椭圆 52"/>
            <p:cNvSpPr/>
            <p:nvPr>
              <p:custDataLst>
                <p:tags r:id="rId34"/>
              </p:custDataLst>
            </p:nvPr>
          </p:nvSpPr>
          <p:spPr>
            <a:xfrm>
              <a:off x="9652250" y="3770642"/>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54" name="椭圆 53"/>
            <p:cNvSpPr/>
            <p:nvPr>
              <p:custDataLst>
                <p:tags r:id="rId35"/>
              </p:custDataLst>
            </p:nvPr>
          </p:nvSpPr>
          <p:spPr>
            <a:xfrm>
              <a:off x="10036431" y="3770642"/>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55" name="椭圆 54"/>
            <p:cNvSpPr/>
            <p:nvPr>
              <p:custDataLst>
                <p:tags r:id="rId36"/>
              </p:custDataLst>
            </p:nvPr>
          </p:nvSpPr>
          <p:spPr>
            <a:xfrm>
              <a:off x="10420612" y="3770642"/>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sp>
          <p:nvSpPr>
            <p:cNvPr id="56" name="椭圆 55"/>
            <p:cNvSpPr/>
            <p:nvPr>
              <p:custDataLst>
                <p:tags r:id="rId37"/>
              </p:custDataLst>
            </p:nvPr>
          </p:nvSpPr>
          <p:spPr>
            <a:xfrm>
              <a:off x="10804793" y="3770642"/>
              <a:ext cx="114683" cy="11468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pitchFamily="34" charset="-122"/>
              </a:endParaRPr>
            </a:p>
          </p:txBody>
        </p:sp>
      </p:grpSp>
    </p:spTree>
    <p:custDataLst>
      <p:tags r:id="rId38"/>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080" y="6423660"/>
            <a:ext cx="12191365" cy="476250"/>
          </a:xfrm>
          <a:prstGeom prst="rect">
            <a:avLst/>
          </a:prstGeom>
          <a:solidFill>
            <a:srgbClr val="333889"/>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6152.jpg_wh1200"/>
          <p:cNvPicPr>
            <a:picLocks noChangeAspect="1"/>
          </p:cNvPicPr>
          <p:nvPr/>
        </p:nvPicPr>
        <p:blipFill>
          <a:blip r:embed="rId1"/>
          <a:srcRect t="18614"/>
          <a:stretch>
            <a:fillRect/>
          </a:stretch>
        </p:blipFill>
        <p:spPr>
          <a:xfrm>
            <a:off x="-952" y="0"/>
            <a:ext cx="12193905" cy="6616065"/>
          </a:xfrm>
          <a:prstGeom prst="rect">
            <a:avLst/>
          </a:prstGeom>
        </p:spPr>
      </p:pic>
      <p:sp>
        <p:nvSpPr>
          <p:cNvPr id="9" name="文本框 8"/>
          <p:cNvSpPr txBox="1"/>
          <p:nvPr>
            <p:custDataLst>
              <p:tags r:id="rId2"/>
            </p:custDataLst>
          </p:nvPr>
        </p:nvSpPr>
        <p:spPr>
          <a:xfrm>
            <a:off x="690245" y="763905"/>
            <a:ext cx="4640580"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sz="3200" b="1" dirty="0">
                <a:solidFill>
                  <a:schemeClr val="bg1"/>
                </a:solidFill>
                <a:uFillTx/>
                <a:latin typeface="微软雅黑" panose="020B0503020204020204" pitchFamily="34" charset="-122"/>
                <a:ea typeface="微软雅黑" panose="020B0503020204020204" pitchFamily="34" charset="-122"/>
                <a:sym typeface="+mn-ea"/>
              </a:rPr>
              <a:t>Project Management</a:t>
            </a:r>
            <a:endParaRPr sz="3200" b="1" dirty="0">
              <a:solidFill>
                <a:schemeClr val="bg1"/>
              </a:solidFill>
              <a:uFillTx/>
              <a:latin typeface="微软雅黑" panose="020B0503020204020204" pitchFamily="34" charset="-122"/>
              <a:ea typeface="微软雅黑" panose="020B0503020204020204" pitchFamily="34" charset="-122"/>
              <a:sym typeface="+mn-ea"/>
            </a:endParaRPr>
          </a:p>
        </p:txBody>
      </p:sp>
      <p:cxnSp>
        <p:nvCxnSpPr>
          <p:cNvPr id="10" name="直接连接符 9"/>
          <p:cNvCxnSpPr/>
          <p:nvPr/>
        </p:nvCxnSpPr>
        <p:spPr>
          <a:xfrm>
            <a:off x="823595" y="1374140"/>
            <a:ext cx="429387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custDataLst>
              <p:tags r:id="rId3"/>
            </p:custDataLst>
          </p:nvPr>
        </p:nvSpPr>
        <p:spPr>
          <a:xfrm>
            <a:off x="934085" y="5767705"/>
            <a:ext cx="4640580"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sz="3200" b="1" dirty="0">
                <a:solidFill>
                  <a:schemeClr val="bg1"/>
                </a:solidFill>
                <a:uFillTx/>
                <a:latin typeface="微软雅黑" panose="020B0503020204020204" pitchFamily="34" charset="-122"/>
                <a:ea typeface="微软雅黑" panose="020B0503020204020204" pitchFamily="34" charset="-122"/>
                <a:sym typeface="+mn-ea"/>
              </a:rPr>
              <a:t>Project Team</a:t>
            </a:r>
            <a:endParaRPr sz="3200" b="1"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5" name="文本框 4"/>
          <p:cNvSpPr txBox="1"/>
          <p:nvPr>
            <p:custDataLst>
              <p:tags r:id="rId4"/>
            </p:custDataLst>
          </p:nvPr>
        </p:nvSpPr>
        <p:spPr>
          <a:xfrm>
            <a:off x="5696585" y="5767705"/>
            <a:ext cx="5751195"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sz="3200" b="1" dirty="0">
                <a:solidFill>
                  <a:schemeClr val="bg1"/>
                </a:solidFill>
                <a:uFillTx/>
                <a:latin typeface="微软雅黑" panose="020B0503020204020204" pitchFamily="34" charset="-122"/>
                <a:ea typeface="微软雅黑" panose="020B0503020204020204" pitchFamily="34" charset="-122"/>
                <a:sym typeface="+mn-ea"/>
              </a:rPr>
              <a:t>Project Development Plan</a:t>
            </a:r>
            <a:endParaRPr sz="3200" b="1" dirty="0">
              <a:solidFill>
                <a:schemeClr val="bg1"/>
              </a:solidFill>
              <a:uFillTx/>
              <a:latin typeface="微软雅黑" panose="020B0503020204020204" pitchFamily="34" charset="-122"/>
              <a:ea typeface="微软雅黑" panose="020B0503020204020204" pitchFamily="34" charset="-122"/>
              <a:sym typeface="+mn-ea"/>
            </a:endParaRPr>
          </a:p>
        </p:txBody>
      </p:sp>
      <p:sp>
        <p:nvSpPr>
          <p:cNvPr id="6" name="右箭头 5"/>
          <p:cNvSpPr/>
          <p:nvPr/>
        </p:nvSpPr>
        <p:spPr>
          <a:xfrm>
            <a:off x="4649470" y="5883910"/>
            <a:ext cx="708025" cy="3175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右箭头 11"/>
          <p:cNvSpPr/>
          <p:nvPr/>
        </p:nvSpPr>
        <p:spPr>
          <a:xfrm rot="10800000">
            <a:off x="4141470" y="5883910"/>
            <a:ext cx="708025" cy="3175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3" name="组合 12"/>
          <p:cNvGrpSpPr/>
          <p:nvPr/>
        </p:nvGrpSpPr>
        <p:grpSpPr>
          <a:xfrm rot="10800000">
            <a:off x="9899015" y="308610"/>
            <a:ext cx="2202815" cy="1221740"/>
            <a:chOff x="13380" y="7821"/>
            <a:chExt cx="5494" cy="3046"/>
          </a:xfrm>
          <a:solidFill>
            <a:schemeClr val="bg1">
              <a:lumMod val="95000"/>
              <a:alpha val="15000"/>
            </a:schemeClr>
          </a:solidFill>
        </p:grpSpPr>
        <p:grpSp>
          <p:nvGrpSpPr>
            <p:cNvPr id="14" name="组合 13"/>
            <p:cNvGrpSpPr/>
            <p:nvPr/>
          </p:nvGrpSpPr>
          <p:grpSpPr>
            <a:xfrm>
              <a:off x="13380" y="7821"/>
              <a:ext cx="5494" cy="390"/>
              <a:chOff x="13380" y="7821"/>
              <a:chExt cx="5494" cy="390"/>
            </a:xfrm>
            <a:grpFill/>
          </p:grpSpPr>
          <p:sp>
            <p:nvSpPr>
              <p:cNvPr id="15" name="矩形 14"/>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5" name="组合 24"/>
            <p:cNvGrpSpPr/>
            <p:nvPr/>
          </p:nvGrpSpPr>
          <p:grpSpPr>
            <a:xfrm>
              <a:off x="13380" y="8485"/>
              <a:ext cx="5494" cy="390"/>
              <a:chOff x="13380" y="7821"/>
              <a:chExt cx="5494" cy="390"/>
            </a:xfrm>
            <a:grpFill/>
          </p:grpSpPr>
          <p:sp>
            <p:nvSpPr>
              <p:cNvPr id="26" name="矩形 2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6" name="组合 35"/>
            <p:cNvGrpSpPr/>
            <p:nvPr/>
          </p:nvGrpSpPr>
          <p:grpSpPr>
            <a:xfrm>
              <a:off x="13380" y="9149"/>
              <a:ext cx="5494" cy="390"/>
              <a:chOff x="13380" y="7821"/>
              <a:chExt cx="5494" cy="390"/>
            </a:xfrm>
            <a:grpFill/>
          </p:grpSpPr>
          <p:sp>
            <p:nvSpPr>
              <p:cNvPr id="37" name="矩形 3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7" name="组合 46"/>
            <p:cNvGrpSpPr/>
            <p:nvPr/>
          </p:nvGrpSpPr>
          <p:grpSpPr>
            <a:xfrm>
              <a:off x="13380" y="9813"/>
              <a:ext cx="5494" cy="390"/>
              <a:chOff x="13380" y="7821"/>
              <a:chExt cx="5494" cy="390"/>
            </a:xfrm>
            <a:grpFill/>
          </p:grpSpPr>
          <p:sp>
            <p:nvSpPr>
              <p:cNvPr id="48" name="矩形 47"/>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矩形 5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7" name="组合 56"/>
            <p:cNvGrpSpPr/>
            <p:nvPr/>
          </p:nvGrpSpPr>
          <p:grpSpPr>
            <a:xfrm>
              <a:off x="13380" y="10477"/>
              <a:ext cx="5494" cy="390"/>
              <a:chOff x="13380" y="7821"/>
              <a:chExt cx="5494" cy="390"/>
            </a:xfrm>
            <a:grpFill/>
          </p:grpSpPr>
          <p:sp>
            <p:nvSpPr>
              <p:cNvPr id="58" name="矩形 57"/>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矩形 59"/>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矩形 64"/>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矩形 67"/>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7" name="圆角矩形 16"/>
          <p:cNvSpPr/>
          <p:nvPr/>
        </p:nvSpPr>
        <p:spPr>
          <a:xfrm>
            <a:off x="803275" y="5674995"/>
            <a:ext cx="3162935" cy="783590"/>
          </a:xfrm>
          <a:prstGeom prst="roundRect">
            <a:avLst/>
          </a:prstGeom>
          <a:noFill/>
          <a:ln w="31750">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
        <p:nvSpPr>
          <p:cNvPr id="34" name="圆角矩形 33"/>
          <p:cNvSpPr/>
          <p:nvPr/>
        </p:nvSpPr>
        <p:spPr>
          <a:xfrm>
            <a:off x="5661025" y="5674995"/>
            <a:ext cx="5673090" cy="783590"/>
          </a:xfrm>
          <a:prstGeom prst="roundRect">
            <a:avLst/>
          </a:prstGeom>
          <a:noFill/>
          <a:ln w="31750">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  </a:t>
            </a:r>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080" y="-635"/>
            <a:ext cx="12181840" cy="685800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5080" y="0"/>
            <a:ext cx="12181840" cy="6858635"/>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5" name="矩形 84"/>
          <p:cNvSpPr/>
          <p:nvPr/>
        </p:nvSpPr>
        <p:spPr>
          <a:xfrm>
            <a:off x="1120775" y="-137160"/>
            <a:ext cx="10006965" cy="7111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custDataLst>
              <p:tags r:id="rId1"/>
            </p:custDataLst>
          </p:nvPr>
        </p:nvSpPr>
        <p:spPr>
          <a:xfrm>
            <a:off x="3794760" y="390525"/>
            <a:ext cx="4602480"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sym typeface="+mn-ea"/>
              </a:rPr>
              <a:t>Project Management</a:t>
            </a:r>
            <a:endParaRPr lang="zh-CN" altLang="en-US" sz="3200" b="1" dirty="0">
              <a:solidFill>
                <a:srgbClr val="1B2B85"/>
              </a:solidFill>
              <a:uFillTx/>
              <a:latin typeface="Arial" panose="020B0604020202020204" pitchFamily="34" charset="0"/>
              <a:ea typeface="微软雅黑" panose="020B0503020204020204" pitchFamily="34" charset="-122"/>
              <a:sym typeface="+mn-ea"/>
            </a:endParaRPr>
          </a:p>
        </p:txBody>
      </p:sp>
      <p:cxnSp>
        <p:nvCxnSpPr>
          <p:cNvPr id="12" name="直接连接符 11"/>
          <p:cNvCxnSpPr/>
          <p:nvPr/>
        </p:nvCxnSpPr>
        <p:spPr>
          <a:xfrm>
            <a:off x="4164330" y="1023620"/>
            <a:ext cx="3989705"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rot="10800000">
            <a:off x="501333" y="5642928"/>
            <a:ext cx="1612265" cy="894080"/>
            <a:chOff x="13380" y="7821"/>
            <a:chExt cx="5494" cy="3046"/>
          </a:xfrm>
          <a:solidFill>
            <a:schemeClr val="bg1">
              <a:lumMod val="95000"/>
              <a:alpha val="15000"/>
            </a:schemeClr>
          </a:solidFill>
        </p:grpSpPr>
        <p:grpSp>
          <p:nvGrpSpPr>
            <p:cNvPr id="5" name="组合 4"/>
            <p:cNvGrpSpPr/>
            <p:nvPr/>
          </p:nvGrpSpPr>
          <p:grpSpPr>
            <a:xfrm>
              <a:off x="13380" y="7821"/>
              <a:ext cx="5494" cy="390"/>
              <a:chOff x="13380" y="7821"/>
              <a:chExt cx="5494" cy="390"/>
            </a:xfrm>
            <a:grpFill/>
          </p:grpSpPr>
          <p:sp>
            <p:nvSpPr>
              <p:cNvPr id="4" name="矩形 3"/>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矩形 65"/>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矩形 66"/>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0" name="组合 69"/>
            <p:cNvGrpSpPr/>
            <p:nvPr/>
          </p:nvGrpSpPr>
          <p:grpSpPr>
            <a:xfrm>
              <a:off x="13380" y="8485"/>
              <a:ext cx="5494" cy="390"/>
              <a:chOff x="13380" y="7821"/>
              <a:chExt cx="5494" cy="390"/>
            </a:xfrm>
            <a:grpFill/>
          </p:grpSpPr>
          <p:sp>
            <p:nvSpPr>
              <p:cNvPr id="71" name="矩形 7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矩形 7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矩形 73"/>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8" name="矩形 77"/>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9" name="矩形 78"/>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0" name="组合 79"/>
            <p:cNvGrpSpPr/>
            <p:nvPr/>
          </p:nvGrpSpPr>
          <p:grpSpPr>
            <a:xfrm>
              <a:off x="13380" y="9149"/>
              <a:ext cx="5494" cy="390"/>
              <a:chOff x="13380" y="7821"/>
              <a:chExt cx="5494" cy="390"/>
            </a:xfrm>
            <a:grpFill/>
          </p:grpSpPr>
          <p:sp>
            <p:nvSpPr>
              <p:cNvPr id="81" name="矩形 8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矩形 8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矩形 8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8" name="组合 7"/>
          <p:cNvGrpSpPr/>
          <p:nvPr/>
        </p:nvGrpSpPr>
        <p:grpSpPr>
          <a:xfrm rot="10800000">
            <a:off x="10142220" y="161290"/>
            <a:ext cx="2202815" cy="1221740"/>
            <a:chOff x="13380" y="7821"/>
            <a:chExt cx="5494" cy="3046"/>
          </a:xfrm>
          <a:solidFill>
            <a:schemeClr val="bg1">
              <a:lumMod val="95000"/>
              <a:alpha val="15000"/>
            </a:schemeClr>
          </a:solidFill>
        </p:grpSpPr>
        <p:grpSp>
          <p:nvGrpSpPr>
            <p:cNvPr id="9" name="组合 8"/>
            <p:cNvGrpSpPr/>
            <p:nvPr/>
          </p:nvGrpSpPr>
          <p:grpSpPr>
            <a:xfrm>
              <a:off x="13380" y="7821"/>
              <a:ext cx="5494" cy="390"/>
              <a:chOff x="13380" y="7821"/>
              <a:chExt cx="5494" cy="390"/>
            </a:xfrm>
            <a:grpFill/>
          </p:grpSpPr>
          <p:sp>
            <p:nvSpPr>
              <p:cNvPr id="10" name="矩形 9"/>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5" name="组合 24"/>
            <p:cNvGrpSpPr/>
            <p:nvPr/>
          </p:nvGrpSpPr>
          <p:grpSpPr>
            <a:xfrm>
              <a:off x="13380" y="8485"/>
              <a:ext cx="5494" cy="390"/>
              <a:chOff x="13380" y="7821"/>
              <a:chExt cx="5494" cy="390"/>
            </a:xfrm>
            <a:grpFill/>
          </p:grpSpPr>
          <p:sp>
            <p:nvSpPr>
              <p:cNvPr id="26" name="矩形 2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6" name="组合 35"/>
            <p:cNvGrpSpPr/>
            <p:nvPr/>
          </p:nvGrpSpPr>
          <p:grpSpPr>
            <a:xfrm>
              <a:off x="13380" y="9149"/>
              <a:ext cx="5494" cy="390"/>
              <a:chOff x="13380" y="7821"/>
              <a:chExt cx="5494" cy="390"/>
            </a:xfrm>
            <a:grpFill/>
          </p:grpSpPr>
          <p:sp>
            <p:nvSpPr>
              <p:cNvPr id="37" name="矩形 3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7" name="组合 46"/>
            <p:cNvGrpSpPr/>
            <p:nvPr/>
          </p:nvGrpSpPr>
          <p:grpSpPr>
            <a:xfrm>
              <a:off x="13380" y="9813"/>
              <a:ext cx="5494" cy="390"/>
              <a:chOff x="13380" y="7821"/>
              <a:chExt cx="5494" cy="390"/>
            </a:xfrm>
            <a:grpFill/>
          </p:grpSpPr>
          <p:sp>
            <p:nvSpPr>
              <p:cNvPr id="48" name="矩形 47"/>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矩形 5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7" name="组合 56"/>
            <p:cNvGrpSpPr/>
            <p:nvPr/>
          </p:nvGrpSpPr>
          <p:grpSpPr>
            <a:xfrm>
              <a:off x="13380" y="10477"/>
              <a:ext cx="5494" cy="390"/>
              <a:chOff x="13380" y="7821"/>
              <a:chExt cx="5494" cy="390"/>
            </a:xfrm>
            <a:grpFill/>
          </p:grpSpPr>
          <p:sp>
            <p:nvSpPr>
              <p:cNvPr id="58" name="矩形 57"/>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矩形 59"/>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矩形 64"/>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矩形 67"/>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pic>
        <p:nvPicPr>
          <p:cNvPr id="84" name="图片 83" descr="组 1"/>
          <p:cNvPicPr>
            <a:picLocks noChangeAspect="1"/>
          </p:cNvPicPr>
          <p:nvPr/>
        </p:nvPicPr>
        <p:blipFill>
          <a:blip r:embed="rId2"/>
          <a:srcRect t="4899" b="4392"/>
          <a:stretch>
            <a:fillRect/>
          </a:stretch>
        </p:blipFill>
        <p:spPr>
          <a:xfrm>
            <a:off x="1488440" y="1440815"/>
            <a:ext cx="9472295" cy="5103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080" y="-635"/>
            <a:ext cx="12181840" cy="685800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5080" y="0"/>
            <a:ext cx="12181840" cy="6858635"/>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5" name="矩形 84"/>
          <p:cNvSpPr/>
          <p:nvPr/>
        </p:nvSpPr>
        <p:spPr>
          <a:xfrm>
            <a:off x="1120775" y="-137160"/>
            <a:ext cx="10006965" cy="7111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微信截图_20191022101157"/>
          <p:cNvPicPr>
            <a:picLocks noChangeAspect="1"/>
          </p:cNvPicPr>
          <p:nvPr/>
        </p:nvPicPr>
        <p:blipFill>
          <a:blip r:embed="rId1"/>
          <a:stretch>
            <a:fillRect/>
          </a:stretch>
        </p:blipFill>
        <p:spPr>
          <a:xfrm>
            <a:off x="1551940" y="1500505"/>
            <a:ext cx="9291320" cy="4932680"/>
          </a:xfrm>
          <a:prstGeom prst="rect">
            <a:avLst/>
          </a:prstGeom>
        </p:spPr>
      </p:pic>
      <p:sp>
        <p:nvSpPr>
          <p:cNvPr id="11" name="文本框 10"/>
          <p:cNvSpPr txBox="1"/>
          <p:nvPr>
            <p:custDataLst>
              <p:tags r:id="rId2"/>
            </p:custDataLst>
          </p:nvPr>
        </p:nvSpPr>
        <p:spPr>
          <a:xfrm>
            <a:off x="3976370" y="410845"/>
            <a:ext cx="4137660"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sym typeface="+mn-ea"/>
              </a:rPr>
              <a:t>Design Validation</a:t>
            </a:r>
            <a:endParaRPr lang="zh-CN" altLang="en-US" sz="3200" b="1" dirty="0">
              <a:solidFill>
                <a:srgbClr val="1B2B85"/>
              </a:solidFill>
              <a:uFillTx/>
              <a:latin typeface="Arial" panose="020B0604020202020204" pitchFamily="34" charset="0"/>
              <a:ea typeface="微软雅黑" panose="020B0503020204020204" pitchFamily="34" charset="-122"/>
              <a:sym typeface="+mn-ea"/>
            </a:endParaRPr>
          </a:p>
        </p:txBody>
      </p:sp>
      <p:cxnSp>
        <p:nvCxnSpPr>
          <p:cNvPr id="12" name="直接连接符 11"/>
          <p:cNvCxnSpPr/>
          <p:nvPr/>
        </p:nvCxnSpPr>
        <p:spPr>
          <a:xfrm>
            <a:off x="4399280" y="1043940"/>
            <a:ext cx="336550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rot="10800000">
            <a:off x="501333" y="5642928"/>
            <a:ext cx="1612265" cy="894080"/>
            <a:chOff x="13380" y="7821"/>
            <a:chExt cx="5494" cy="3046"/>
          </a:xfrm>
          <a:solidFill>
            <a:schemeClr val="bg1">
              <a:lumMod val="95000"/>
              <a:alpha val="15000"/>
            </a:schemeClr>
          </a:solidFill>
        </p:grpSpPr>
        <p:grpSp>
          <p:nvGrpSpPr>
            <p:cNvPr id="5" name="组合 4"/>
            <p:cNvGrpSpPr/>
            <p:nvPr/>
          </p:nvGrpSpPr>
          <p:grpSpPr>
            <a:xfrm>
              <a:off x="13380" y="7821"/>
              <a:ext cx="5494" cy="390"/>
              <a:chOff x="13380" y="7821"/>
              <a:chExt cx="5494" cy="390"/>
            </a:xfrm>
            <a:grpFill/>
          </p:grpSpPr>
          <p:sp>
            <p:nvSpPr>
              <p:cNvPr id="4" name="矩形 3"/>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矩形 65"/>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矩形 66"/>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0" name="组合 69"/>
            <p:cNvGrpSpPr/>
            <p:nvPr/>
          </p:nvGrpSpPr>
          <p:grpSpPr>
            <a:xfrm>
              <a:off x="13380" y="8485"/>
              <a:ext cx="5494" cy="390"/>
              <a:chOff x="13380" y="7821"/>
              <a:chExt cx="5494" cy="390"/>
            </a:xfrm>
            <a:grpFill/>
          </p:grpSpPr>
          <p:sp>
            <p:nvSpPr>
              <p:cNvPr id="71" name="矩形 7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矩形 7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矩形 73"/>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8" name="矩形 77"/>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9" name="矩形 78"/>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0" name="组合 79"/>
            <p:cNvGrpSpPr/>
            <p:nvPr/>
          </p:nvGrpSpPr>
          <p:grpSpPr>
            <a:xfrm>
              <a:off x="13380" y="9149"/>
              <a:ext cx="5494" cy="390"/>
              <a:chOff x="13380" y="7821"/>
              <a:chExt cx="5494" cy="390"/>
            </a:xfrm>
            <a:grpFill/>
          </p:grpSpPr>
          <p:sp>
            <p:nvSpPr>
              <p:cNvPr id="81" name="矩形 8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矩形 8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矩形 8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8" name="组合 7"/>
          <p:cNvGrpSpPr/>
          <p:nvPr/>
        </p:nvGrpSpPr>
        <p:grpSpPr>
          <a:xfrm rot="10800000">
            <a:off x="10142220" y="161290"/>
            <a:ext cx="2202815" cy="1221740"/>
            <a:chOff x="13380" y="7821"/>
            <a:chExt cx="5494" cy="3046"/>
          </a:xfrm>
          <a:solidFill>
            <a:schemeClr val="bg1">
              <a:lumMod val="95000"/>
              <a:alpha val="15000"/>
            </a:schemeClr>
          </a:solidFill>
        </p:grpSpPr>
        <p:grpSp>
          <p:nvGrpSpPr>
            <p:cNvPr id="9" name="组合 8"/>
            <p:cNvGrpSpPr/>
            <p:nvPr/>
          </p:nvGrpSpPr>
          <p:grpSpPr>
            <a:xfrm>
              <a:off x="13380" y="7821"/>
              <a:ext cx="5494" cy="390"/>
              <a:chOff x="13380" y="7821"/>
              <a:chExt cx="5494" cy="390"/>
            </a:xfrm>
            <a:grpFill/>
          </p:grpSpPr>
          <p:sp>
            <p:nvSpPr>
              <p:cNvPr id="10" name="矩形 9"/>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5" name="组合 24"/>
            <p:cNvGrpSpPr/>
            <p:nvPr/>
          </p:nvGrpSpPr>
          <p:grpSpPr>
            <a:xfrm>
              <a:off x="13380" y="8485"/>
              <a:ext cx="5494" cy="390"/>
              <a:chOff x="13380" y="7821"/>
              <a:chExt cx="5494" cy="390"/>
            </a:xfrm>
            <a:grpFill/>
          </p:grpSpPr>
          <p:sp>
            <p:nvSpPr>
              <p:cNvPr id="26" name="矩形 2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6" name="组合 35"/>
            <p:cNvGrpSpPr/>
            <p:nvPr/>
          </p:nvGrpSpPr>
          <p:grpSpPr>
            <a:xfrm>
              <a:off x="13380" y="9149"/>
              <a:ext cx="5494" cy="390"/>
              <a:chOff x="13380" y="7821"/>
              <a:chExt cx="5494" cy="390"/>
            </a:xfrm>
            <a:grpFill/>
          </p:grpSpPr>
          <p:sp>
            <p:nvSpPr>
              <p:cNvPr id="37" name="矩形 36"/>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7" name="组合 46"/>
            <p:cNvGrpSpPr/>
            <p:nvPr/>
          </p:nvGrpSpPr>
          <p:grpSpPr>
            <a:xfrm>
              <a:off x="13380" y="9813"/>
              <a:ext cx="5494" cy="390"/>
              <a:chOff x="13380" y="7821"/>
              <a:chExt cx="5494" cy="390"/>
            </a:xfrm>
            <a:grpFill/>
          </p:grpSpPr>
          <p:sp>
            <p:nvSpPr>
              <p:cNvPr id="48" name="矩形 47"/>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矩形 5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矩形 54"/>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矩形 55"/>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7" name="组合 56"/>
            <p:cNvGrpSpPr/>
            <p:nvPr/>
          </p:nvGrpSpPr>
          <p:grpSpPr>
            <a:xfrm>
              <a:off x="13380" y="10477"/>
              <a:ext cx="5494" cy="390"/>
              <a:chOff x="13380" y="7821"/>
              <a:chExt cx="5494" cy="390"/>
            </a:xfrm>
            <a:grpFill/>
          </p:grpSpPr>
          <p:sp>
            <p:nvSpPr>
              <p:cNvPr id="58" name="矩形 57"/>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矩形 59"/>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5" name="矩形 64"/>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8" name="矩形 67"/>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732598" y="5895340"/>
            <a:ext cx="1597025"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2400" b="1" spc="800" dirty="0">
                <a:solidFill>
                  <a:schemeClr val="bg1"/>
                </a:solidFill>
                <a:uFillTx/>
                <a:latin typeface="Arial" panose="020B0604020202020204" pitchFamily="34" charset="0"/>
                <a:ea typeface="微软雅黑" panose="020B0503020204020204" pitchFamily="34" charset="-122"/>
                <a:sym typeface="+mn-ea"/>
              </a:rPr>
              <a:t>遥控器</a:t>
            </a:r>
            <a:endParaRPr lang="zh-CN" altLang="en-US" sz="2400" b="1" spc="800" dirty="0">
              <a:solidFill>
                <a:schemeClr val="bg1"/>
              </a:solidFill>
              <a:uFillTx/>
              <a:latin typeface="Arial" panose="020B0604020202020204" pitchFamily="34" charset="0"/>
              <a:ea typeface="微软雅黑" panose="020B0503020204020204" pitchFamily="34" charset="-122"/>
              <a:sym typeface="+mn-ea"/>
            </a:endParaRPr>
          </a:p>
        </p:txBody>
      </p:sp>
      <p:cxnSp>
        <p:nvCxnSpPr>
          <p:cNvPr id="7" name="直接连接符 6"/>
          <p:cNvCxnSpPr/>
          <p:nvPr/>
        </p:nvCxnSpPr>
        <p:spPr>
          <a:xfrm>
            <a:off x="1967548" y="6448425"/>
            <a:ext cx="11271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图片 8" descr="官网首图16"/>
          <p:cNvPicPr>
            <a:picLocks noChangeAspect="1"/>
          </p:cNvPicPr>
          <p:nvPr/>
        </p:nvPicPr>
        <p:blipFill>
          <a:blip r:embed="rId2"/>
          <a:srcRect l="5024" r="4724"/>
          <a:stretch>
            <a:fillRect/>
          </a:stretch>
        </p:blipFill>
        <p:spPr>
          <a:xfrm>
            <a:off x="1111568" y="1502410"/>
            <a:ext cx="10133965" cy="4795520"/>
          </a:xfrm>
          <a:prstGeom prst="rect">
            <a:avLst/>
          </a:prstGeom>
        </p:spPr>
      </p:pic>
      <p:sp>
        <p:nvSpPr>
          <p:cNvPr id="11" name="文本框 10"/>
          <p:cNvSpPr txBox="1"/>
          <p:nvPr>
            <p:custDataLst>
              <p:tags r:id="rId3"/>
            </p:custDataLst>
          </p:nvPr>
        </p:nvSpPr>
        <p:spPr>
          <a:xfrm>
            <a:off x="4354830" y="603885"/>
            <a:ext cx="3482340"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sym typeface="+mn-ea"/>
              </a:rPr>
              <a:t>Remote control</a:t>
            </a:r>
            <a:endParaRPr lang="zh-CN" altLang="en-US" sz="3200" b="1" dirty="0">
              <a:solidFill>
                <a:srgbClr val="1B2B85"/>
              </a:solidFill>
              <a:uFillTx/>
              <a:latin typeface="Arial" panose="020B0604020202020204" pitchFamily="34" charset="0"/>
              <a:ea typeface="微软雅黑" panose="020B0503020204020204" pitchFamily="34" charset="-122"/>
              <a:sym typeface="+mn-ea"/>
            </a:endParaRPr>
          </a:p>
        </p:txBody>
      </p:sp>
      <p:cxnSp>
        <p:nvCxnSpPr>
          <p:cNvPr id="12" name="直接连接符 11"/>
          <p:cNvCxnSpPr/>
          <p:nvPr/>
        </p:nvCxnSpPr>
        <p:spPr>
          <a:xfrm>
            <a:off x="4619625" y="1176020"/>
            <a:ext cx="297180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3286760" y="1667510"/>
            <a:ext cx="5885180" cy="645160"/>
            <a:chOff x="5022" y="2386"/>
            <a:chExt cx="9268" cy="1016"/>
          </a:xfrm>
        </p:grpSpPr>
        <p:sp>
          <p:nvSpPr>
            <p:cNvPr id="13" name="文本框 12"/>
            <p:cNvSpPr txBox="1"/>
            <p:nvPr/>
          </p:nvSpPr>
          <p:spPr>
            <a:xfrm>
              <a:off x="5022" y="2386"/>
              <a:ext cx="1207" cy="1016"/>
            </a:xfrm>
            <a:prstGeom prst="rect">
              <a:avLst/>
            </a:prstGeom>
            <a:noFill/>
          </p:spPr>
          <p:txBody>
            <a:bodyPr wrap="none" rtlCol="0">
              <a:spAutoFit/>
            </a:bodyPr>
            <a:p>
              <a:pPr algn="l"/>
              <a:r>
                <a:rPr lang="zh-CN" altLang="en-US">
                  <a:solidFill>
                    <a:schemeClr val="tx1">
                      <a:lumMod val="75000"/>
                      <a:lumOff val="25000"/>
                    </a:schemeClr>
                  </a:solidFill>
                  <a:latin typeface="微软雅黑" panose="020B0503020204020204" pitchFamily="34" charset="-122"/>
                  <a:ea typeface="微软雅黑" panose="020B0503020204020204" pitchFamily="34" charset="-122"/>
                </a:rPr>
                <a:t>ODM</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lang="zh-CN" altLang="en-US">
                  <a:solidFill>
                    <a:schemeClr val="tx1">
                      <a:lumMod val="75000"/>
                      <a:lumOff val="25000"/>
                    </a:schemeClr>
                  </a:solidFill>
                  <a:latin typeface="微软雅黑" panose="020B0503020204020204" pitchFamily="34" charset="-122"/>
                  <a:ea typeface="微软雅黑" panose="020B0503020204020204" pitchFamily="34" charset="-122"/>
                </a:rPr>
                <a:t>OEM</a:t>
              </a:r>
              <a:endParaRPr lang="zh-CN" altLang="en-US">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7484" y="2386"/>
              <a:ext cx="2843" cy="1016"/>
            </a:xfrm>
            <a:prstGeom prst="rect">
              <a:avLst/>
            </a:prstGeom>
            <a:noFill/>
          </p:spPr>
          <p:txBody>
            <a:bodyPr wrap="square" rtlCol="0">
              <a:spAutoFit/>
            </a:bodyPr>
            <a:p>
              <a:pPr algn="l"/>
              <a:r>
                <a:rPr>
                  <a:solidFill>
                    <a:schemeClr val="tx1">
                      <a:lumMod val="75000"/>
                      <a:lumOff val="25000"/>
                    </a:schemeClr>
                  </a:solidFill>
                  <a:latin typeface="微软雅黑" panose="020B0503020204020204" pitchFamily="34" charset="-122"/>
                  <a:ea typeface="微软雅黑" panose="020B0503020204020204" pitchFamily="34" charset="-122"/>
                </a:rPr>
                <a:t>LOGO </a:t>
              </a:r>
              <a:endParaRPr>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a:solidFill>
                    <a:schemeClr val="tx1">
                      <a:lumMod val="75000"/>
                      <a:lumOff val="25000"/>
                    </a:schemeClr>
                  </a:solidFill>
                  <a:latin typeface="微软雅黑" panose="020B0503020204020204" pitchFamily="34" charset="-122"/>
                  <a:ea typeface="微软雅黑" panose="020B0503020204020204" pitchFamily="34" charset="-122"/>
                </a:rPr>
                <a:t>customization</a:t>
              </a:r>
              <a:endParaRPr>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11582" y="2386"/>
              <a:ext cx="2708" cy="1016"/>
            </a:xfrm>
            <a:prstGeom prst="rect">
              <a:avLst/>
            </a:prstGeom>
            <a:noFill/>
          </p:spPr>
          <p:txBody>
            <a:bodyPr wrap="none" rtlCol="0">
              <a:spAutoFit/>
            </a:bodyPr>
            <a:p>
              <a:pPr algn="l"/>
              <a:r>
                <a:rPr lang="zh-CN">
                  <a:solidFill>
                    <a:schemeClr val="tx1">
                      <a:lumMod val="75000"/>
                      <a:lumOff val="25000"/>
                    </a:schemeClr>
                  </a:solidFill>
                  <a:latin typeface="微软雅黑" panose="020B0503020204020204" pitchFamily="34" charset="-122"/>
                  <a:ea typeface="微软雅黑" panose="020B0503020204020204" pitchFamily="34" charset="-122"/>
                </a:rPr>
                <a:t>Packaging </a:t>
              </a:r>
              <a:endParaRPr lang="zh-CN">
                <a:solidFill>
                  <a:schemeClr val="tx1">
                    <a:lumMod val="75000"/>
                    <a:lumOff val="25000"/>
                  </a:schemeClr>
                </a:solidFill>
                <a:latin typeface="微软雅黑" panose="020B0503020204020204" pitchFamily="34" charset="-122"/>
                <a:ea typeface="微软雅黑" panose="020B0503020204020204" pitchFamily="34" charset="-122"/>
              </a:endParaRPr>
            </a:p>
            <a:p>
              <a:pPr algn="l"/>
              <a:r>
                <a:rPr lang="zh-CN">
                  <a:solidFill>
                    <a:schemeClr val="tx1">
                      <a:lumMod val="75000"/>
                      <a:lumOff val="25000"/>
                    </a:schemeClr>
                  </a:solidFill>
                  <a:latin typeface="微软雅黑" panose="020B0503020204020204" pitchFamily="34" charset="-122"/>
                  <a:ea typeface="微软雅黑" panose="020B0503020204020204" pitchFamily="34" charset="-122"/>
                </a:rPr>
                <a:t>customization</a:t>
              </a:r>
              <a:endParaRPr lang="zh-CN">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17" name="矩形 16"/>
          <p:cNvSpPr/>
          <p:nvPr/>
        </p:nvSpPr>
        <p:spPr>
          <a:xfrm>
            <a:off x="10765155" y="-29210"/>
            <a:ext cx="1416050" cy="691642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0765155" y="-29210"/>
            <a:ext cx="1426845" cy="6916420"/>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0" y="-29210"/>
            <a:ext cx="1416050" cy="6916420"/>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0" y="-29210"/>
            <a:ext cx="1426845" cy="6916420"/>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5080" y="1655763"/>
            <a:ext cx="12181840" cy="3599815"/>
          </a:xfrm>
          <a:prstGeom prst="rect">
            <a:avLst/>
          </a:prstGeom>
          <a:pattFill prst="ltDn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5080" y="2132330"/>
            <a:ext cx="12181840" cy="3607435"/>
          </a:xfrm>
          <a:prstGeom prst="rect">
            <a:avLst/>
          </a:prstGeom>
          <a:solidFill>
            <a:srgbClr val="253D99">
              <a:alpha val="9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074" name="Picture 2" descr="C:/Users/设计/AppData/Local/Temp/kaimatting_20191113090050/output_20191113090126..pngoutput_20191113090126."/>
          <p:cNvPicPr>
            <a:picLocks noChangeAspect="1" noChangeArrowheads="1"/>
          </p:cNvPicPr>
          <p:nvPr/>
        </p:nvPicPr>
        <p:blipFill>
          <a:blip r:embed="rId1"/>
          <a:srcRect/>
          <a:stretch>
            <a:fillRect/>
          </a:stretch>
        </p:blipFill>
        <p:spPr bwMode="auto">
          <a:xfrm>
            <a:off x="760095" y="2331720"/>
            <a:ext cx="3676650" cy="259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设计/AppData/Local/Temp/kaimatting_20191113090029/output_20191113090047..pngoutput_20191113090047."/>
          <p:cNvPicPr>
            <a:picLocks noChangeAspect="1" noChangeArrowheads="1"/>
          </p:cNvPicPr>
          <p:nvPr/>
        </p:nvPicPr>
        <p:blipFill>
          <a:blip r:embed="rId2"/>
          <a:srcRect/>
          <a:stretch>
            <a:fillRect/>
          </a:stretch>
        </p:blipFill>
        <p:spPr bwMode="auto">
          <a:xfrm>
            <a:off x="4776470" y="2284730"/>
            <a:ext cx="328422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设计/AppData/Local/Temp/kaimatting_20191113090014/output_20191113090026..pngoutput_20191113090026."/>
          <p:cNvPicPr>
            <a:picLocks noChangeAspect="1" noChangeArrowheads="1"/>
          </p:cNvPicPr>
          <p:nvPr/>
        </p:nvPicPr>
        <p:blipFill>
          <a:blip r:embed="rId3"/>
          <a:srcRect/>
          <a:stretch>
            <a:fillRect/>
          </a:stretch>
        </p:blipFill>
        <p:spPr bwMode="auto">
          <a:xfrm>
            <a:off x="8665210" y="2241550"/>
            <a:ext cx="2967355" cy="2724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3"/>
          <p:cNvSpPr txBox="1"/>
          <p:nvPr>
            <p:custDataLst>
              <p:tags r:id="rId4"/>
            </p:custDataLst>
          </p:nvPr>
        </p:nvSpPr>
        <p:spPr>
          <a:xfrm>
            <a:off x="4187190" y="603885"/>
            <a:ext cx="3817620"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sym typeface="+mn-ea"/>
              </a:rPr>
              <a:t>KIT control box</a:t>
            </a:r>
            <a:endParaRPr lang="zh-CN" altLang="en-US" sz="3200" b="1" dirty="0">
              <a:solidFill>
                <a:srgbClr val="1B2B85"/>
              </a:solidFill>
              <a:uFillTx/>
              <a:latin typeface="Arial" panose="020B0604020202020204" pitchFamily="34" charset="0"/>
              <a:ea typeface="微软雅黑" panose="020B0503020204020204" pitchFamily="34" charset="-122"/>
              <a:sym typeface="+mn-ea"/>
            </a:endParaRPr>
          </a:p>
        </p:txBody>
      </p:sp>
      <p:cxnSp>
        <p:nvCxnSpPr>
          <p:cNvPr id="5" name="直接连接符 4"/>
          <p:cNvCxnSpPr/>
          <p:nvPr/>
        </p:nvCxnSpPr>
        <p:spPr>
          <a:xfrm>
            <a:off x="4638675" y="1176020"/>
            <a:ext cx="300990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ca7792bf320f1"/>
          <p:cNvPicPr>
            <a:picLocks noChangeAspect="1"/>
          </p:cNvPicPr>
          <p:nvPr/>
        </p:nvPicPr>
        <p:blipFill>
          <a:blip r:embed="rId1"/>
          <a:srcRect r="2796"/>
          <a:stretch>
            <a:fillRect/>
          </a:stretch>
        </p:blipFill>
        <p:spPr>
          <a:xfrm>
            <a:off x="0" y="0"/>
            <a:ext cx="12251690" cy="6922770"/>
          </a:xfrm>
          <a:prstGeom prst="rect">
            <a:avLst/>
          </a:prstGeom>
        </p:spPr>
      </p:pic>
      <p:sp>
        <p:nvSpPr>
          <p:cNvPr id="4" name="PA_文本框 5"/>
          <p:cNvSpPr txBox="1"/>
          <p:nvPr>
            <p:custDataLst>
              <p:tags r:id="rId2"/>
            </p:custDataLst>
          </p:nvPr>
        </p:nvSpPr>
        <p:spPr>
          <a:xfrm>
            <a:off x="617855" y="2450465"/>
            <a:ext cx="4762500" cy="1817370"/>
          </a:xfrm>
          <a:prstGeom prst="rect">
            <a:avLst/>
          </a:prstGeom>
          <a:noFill/>
          <a:effectLst>
            <a:outerShdw blurRad="12700" dist="25400" dir="2700000" algn="tl" rotWithShape="0">
              <a:srgbClr val="1B2B85">
                <a:alpha val="90000"/>
              </a:srgbClr>
            </a:outerShdw>
          </a:effectLst>
        </p:spPr>
        <p:txBody>
          <a:bodyPr wrap="square">
            <a:spAutoFit/>
          </a:bodyPr>
          <a:p>
            <a:pPr algn="l">
              <a:lnSpc>
                <a:spcPct val="110000"/>
              </a:lnSpc>
              <a:spcBef>
                <a:spcPts val="0"/>
              </a:spcBef>
              <a:spcAft>
                <a:spcPts val="0"/>
              </a:spcAft>
              <a:defRPr/>
            </a:pPr>
            <a:r>
              <a:rPr lang="zh-CN" altLang="en-US" sz="6200" b="1" dirty="0">
                <a:ln w="38100">
                  <a:noFill/>
                </a:ln>
                <a:solidFill>
                  <a:schemeClr val="bg1"/>
                </a:solidFill>
                <a:uFillTx/>
                <a:latin typeface="微软雅黑" panose="020B0503020204020204" pitchFamily="34" charset="-122"/>
                <a:ea typeface="微软雅黑" panose="020B0503020204020204" pitchFamily="34" charset="-122"/>
                <a:cs typeface="Arial" panose="020B0604020202020204" pitchFamily="34" charset="0"/>
              </a:rPr>
              <a:t>Thank you </a:t>
            </a:r>
            <a:endParaRPr lang="zh-CN" altLang="en-US" sz="6200" b="1" dirty="0">
              <a:ln w="38100">
                <a:noFill/>
              </a:ln>
              <a:solidFill>
                <a:schemeClr val="bg1"/>
              </a:solidFill>
              <a:uFillTx/>
              <a:latin typeface="微软雅黑" panose="020B0503020204020204" pitchFamily="34" charset="-122"/>
              <a:ea typeface="微软雅黑" panose="020B0503020204020204" pitchFamily="34" charset="-122"/>
              <a:cs typeface="Arial" panose="020B0604020202020204" pitchFamily="34" charset="0"/>
            </a:endParaRPr>
          </a:p>
          <a:p>
            <a:pPr algn="l">
              <a:lnSpc>
                <a:spcPct val="110000"/>
              </a:lnSpc>
              <a:spcBef>
                <a:spcPts val="0"/>
              </a:spcBef>
              <a:spcAft>
                <a:spcPts val="0"/>
              </a:spcAft>
              <a:defRPr/>
            </a:pPr>
            <a:r>
              <a:rPr lang="zh-CN" altLang="en-US" sz="4000" b="1" dirty="0">
                <a:ln w="38100">
                  <a:noFill/>
                </a:ln>
                <a:solidFill>
                  <a:schemeClr val="bg1"/>
                </a:solidFill>
                <a:uFillTx/>
                <a:latin typeface="微软雅黑" panose="020B0503020204020204" pitchFamily="34" charset="-122"/>
                <a:ea typeface="微软雅黑" panose="020B0503020204020204" pitchFamily="34" charset="-122"/>
                <a:cs typeface="Arial" panose="020B0604020202020204" pitchFamily="34" charset="0"/>
              </a:rPr>
              <a:t>for watching</a:t>
            </a:r>
            <a:endParaRPr lang="zh-CN" altLang="en-US" sz="4000" b="1" dirty="0">
              <a:ln w="38100">
                <a:noFill/>
              </a:ln>
              <a:solidFill>
                <a:schemeClr val="bg1"/>
              </a:solidFill>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7" name="图片 6" descr="奇诺"/>
          <p:cNvPicPr>
            <a:picLocks noChangeAspect="1"/>
          </p:cNvPicPr>
          <p:nvPr/>
        </p:nvPicPr>
        <p:blipFill>
          <a:blip r:embed="rId3"/>
          <a:stretch>
            <a:fillRect/>
          </a:stretch>
        </p:blipFill>
        <p:spPr>
          <a:xfrm>
            <a:off x="557530" y="419100"/>
            <a:ext cx="2389505" cy="666750"/>
          </a:xfrm>
          <a:prstGeom prst="rect">
            <a:avLst/>
          </a:prstGeom>
          <a:effectLst/>
        </p:spPr>
      </p:pic>
      <p:grpSp>
        <p:nvGrpSpPr>
          <p:cNvPr id="65" name="组合 64"/>
          <p:cNvGrpSpPr/>
          <p:nvPr/>
        </p:nvGrpSpPr>
        <p:grpSpPr>
          <a:xfrm>
            <a:off x="9970135" y="5053330"/>
            <a:ext cx="2221865" cy="1232535"/>
            <a:chOff x="13380" y="7821"/>
            <a:chExt cx="5494" cy="3046"/>
          </a:xfrm>
          <a:solidFill>
            <a:schemeClr val="bg1">
              <a:alpha val="0"/>
            </a:schemeClr>
          </a:solidFill>
        </p:grpSpPr>
        <p:grpSp>
          <p:nvGrpSpPr>
            <p:cNvPr id="23" name="组合 22"/>
            <p:cNvGrpSpPr/>
            <p:nvPr/>
          </p:nvGrpSpPr>
          <p:grpSpPr>
            <a:xfrm>
              <a:off x="13380" y="7821"/>
              <a:ext cx="5494" cy="390"/>
              <a:chOff x="13380" y="7821"/>
              <a:chExt cx="5494" cy="390"/>
            </a:xfrm>
            <a:grpFill/>
          </p:grpSpPr>
          <p:sp>
            <p:nvSpPr>
              <p:cNvPr id="12" name="矩形 11"/>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矩形 17"/>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4" name="组合 23"/>
            <p:cNvGrpSpPr/>
            <p:nvPr/>
          </p:nvGrpSpPr>
          <p:grpSpPr>
            <a:xfrm>
              <a:off x="13380" y="8485"/>
              <a:ext cx="5494" cy="390"/>
              <a:chOff x="13380" y="7821"/>
              <a:chExt cx="5494" cy="390"/>
            </a:xfrm>
            <a:grpFill/>
          </p:grpSpPr>
          <p:sp>
            <p:nvSpPr>
              <p:cNvPr id="25" name="矩形 24"/>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矩形 26"/>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矩形 28"/>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13380" y="9149"/>
              <a:ext cx="5494" cy="390"/>
              <a:chOff x="13380" y="7821"/>
              <a:chExt cx="5494" cy="390"/>
            </a:xfrm>
            <a:grpFill/>
          </p:grpSpPr>
          <p:sp>
            <p:nvSpPr>
              <p:cNvPr id="36" name="矩形 3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矩形 3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5" name="组合 44"/>
            <p:cNvGrpSpPr/>
            <p:nvPr/>
          </p:nvGrpSpPr>
          <p:grpSpPr>
            <a:xfrm>
              <a:off x="13380" y="9813"/>
              <a:ext cx="5494" cy="390"/>
              <a:chOff x="13380" y="7821"/>
              <a:chExt cx="5494" cy="390"/>
            </a:xfrm>
            <a:grpFill/>
          </p:grpSpPr>
          <p:sp>
            <p:nvSpPr>
              <p:cNvPr id="46" name="矩形 4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7" name="矩形 4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矩形 4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0" name="矩形 4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矩形 5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矩形 5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矩形 5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矩形 5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5" name="组合 54"/>
            <p:cNvGrpSpPr/>
            <p:nvPr/>
          </p:nvGrpSpPr>
          <p:grpSpPr>
            <a:xfrm>
              <a:off x="13380" y="10477"/>
              <a:ext cx="5494" cy="390"/>
              <a:chOff x="13380" y="7821"/>
              <a:chExt cx="5494" cy="390"/>
            </a:xfrm>
            <a:grpFill/>
          </p:grpSpPr>
          <p:sp>
            <p:nvSpPr>
              <p:cNvPr id="56" name="矩形 5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7" name="矩形 5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矩形 5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9" name="矩形 5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0" name="矩形 5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1" name="矩形 6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2" name="矩形 6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3" name="矩形 6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4" name="矩形 6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68" name="矩形 67"/>
          <p:cNvSpPr/>
          <p:nvPr/>
        </p:nvSpPr>
        <p:spPr>
          <a:xfrm>
            <a:off x="9195435" y="4187825"/>
            <a:ext cx="2839085" cy="2426970"/>
          </a:xfrm>
          <a:prstGeom prst="rect">
            <a:avLst/>
          </a:prstGeom>
          <a:blipFill rotWithShape="1">
            <a:blip r:embed="rId4">
              <a:alphaModFix amt="5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 name="组合 1"/>
          <p:cNvGrpSpPr/>
          <p:nvPr/>
        </p:nvGrpSpPr>
        <p:grpSpPr>
          <a:xfrm rot="10800000">
            <a:off x="145733" y="5759768"/>
            <a:ext cx="1612265" cy="894080"/>
            <a:chOff x="13380" y="7821"/>
            <a:chExt cx="5494" cy="3046"/>
          </a:xfrm>
          <a:solidFill>
            <a:schemeClr val="bg1">
              <a:lumMod val="95000"/>
              <a:alpha val="15000"/>
            </a:schemeClr>
          </a:solidFill>
        </p:grpSpPr>
        <p:grpSp>
          <p:nvGrpSpPr>
            <p:cNvPr id="5" name="组合 4"/>
            <p:cNvGrpSpPr/>
            <p:nvPr/>
          </p:nvGrpSpPr>
          <p:grpSpPr>
            <a:xfrm>
              <a:off x="13380" y="7821"/>
              <a:ext cx="5494" cy="390"/>
              <a:chOff x="13380" y="7821"/>
              <a:chExt cx="5494" cy="390"/>
            </a:xfrm>
            <a:grpFill/>
          </p:grpSpPr>
          <p:sp>
            <p:nvSpPr>
              <p:cNvPr id="11" name="矩形 1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6" name="矩形 65"/>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矩形 66"/>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0" name="组合 69"/>
            <p:cNvGrpSpPr/>
            <p:nvPr/>
          </p:nvGrpSpPr>
          <p:grpSpPr>
            <a:xfrm>
              <a:off x="13380" y="8485"/>
              <a:ext cx="5494" cy="390"/>
              <a:chOff x="13380" y="7821"/>
              <a:chExt cx="5494" cy="390"/>
            </a:xfrm>
            <a:grpFill/>
          </p:grpSpPr>
          <p:sp>
            <p:nvSpPr>
              <p:cNvPr id="71" name="矩形 7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矩形 7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矩形 73"/>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8" name="矩形 77"/>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9" name="矩形 78"/>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0" name="组合 79"/>
            <p:cNvGrpSpPr/>
            <p:nvPr/>
          </p:nvGrpSpPr>
          <p:grpSpPr>
            <a:xfrm>
              <a:off x="13380" y="9149"/>
              <a:ext cx="5494" cy="390"/>
              <a:chOff x="13380" y="7821"/>
              <a:chExt cx="5494" cy="390"/>
            </a:xfrm>
            <a:grpFill/>
          </p:grpSpPr>
          <p:sp>
            <p:nvSpPr>
              <p:cNvPr id="81" name="矩形 80"/>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2" name="矩形 81"/>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矩形 8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图片 29" descr="0919.jpg_wh1200"/>
          <p:cNvPicPr>
            <a:picLocks noChangeAspect="1"/>
          </p:cNvPicPr>
          <p:nvPr/>
        </p:nvPicPr>
        <p:blipFill>
          <a:blip r:embed="rId1"/>
          <a:srcRect t="41456" b="14521"/>
          <a:stretch>
            <a:fillRect/>
          </a:stretch>
        </p:blipFill>
        <p:spPr>
          <a:xfrm>
            <a:off x="-24765" y="0"/>
            <a:ext cx="12242165" cy="3065780"/>
          </a:xfrm>
          <a:custGeom>
            <a:avLst/>
            <a:gdLst/>
            <a:ahLst/>
            <a:cxnLst>
              <a:cxn ang="3">
                <a:pos x="hc" y="t"/>
              </a:cxn>
              <a:cxn ang="cd2">
                <a:pos x="l" y="vc"/>
              </a:cxn>
              <a:cxn ang="cd4">
                <a:pos x="hc" y="b"/>
              </a:cxn>
              <a:cxn ang="0">
                <a:pos x="r" y="vc"/>
              </a:cxn>
            </a:cxnLst>
            <a:rect l="l" t="t" r="r" b="b"/>
            <a:pathLst>
              <a:path w="19279" h="7063">
                <a:moveTo>
                  <a:pt x="0" y="0"/>
                </a:moveTo>
                <a:lnTo>
                  <a:pt x="19279" y="0"/>
                </a:lnTo>
                <a:lnTo>
                  <a:pt x="19279" y="7063"/>
                </a:lnTo>
                <a:lnTo>
                  <a:pt x="0" y="7063"/>
                </a:lnTo>
                <a:lnTo>
                  <a:pt x="0" y="0"/>
                </a:lnTo>
                <a:close/>
              </a:path>
            </a:pathLst>
          </a:custGeom>
        </p:spPr>
      </p:pic>
      <p:sp>
        <p:nvSpPr>
          <p:cNvPr id="143" name="矩形 142"/>
          <p:cNvSpPr/>
          <p:nvPr/>
        </p:nvSpPr>
        <p:spPr>
          <a:xfrm>
            <a:off x="-66040" y="-217170"/>
            <a:ext cx="12324715" cy="3450590"/>
          </a:xfrm>
          <a:prstGeom prst="rect">
            <a:avLst/>
          </a:prstGeom>
          <a:solidFill>
            <a:schemeClr val="lt1">
              <a:alpha val="50000"/>
            </a:schemeClr>
          </a:solidFill>
          <a:ln>
            <a:no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pic>
        <p:nvPicPr>
          <p:cNvPr id="3" name="图片 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815580" y="4570413"/>
            <a:ext cx="1781810" cy="513715"/>
          </a:xfrm>
          <a:prstGeom prst="roundRect">
            <a:avLst/>
          </a:prstGeom>
        </p:spPr>
      </p:pic>
      <p:pic>
        <p:nvPicPr>
          <p:cNvPr id="4" name="图片 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021705" y="4588193"/>
            <a:ext cx="1511935" cy="478155"/>
          </a:xfrm>
          <a:prstGeom prst="roundRect">
            <a:avLst/>
          </a:prstGeom>
        </p:spPr>
      </p:pic>
      <p:pic>
        <p:nvPicPr>
          <p:cNvPr id="6" name="图片 5"/>
          <p:cNvPicPr>
            <a:picLocks noChangeAspect="1"/>
          </p:cNvPicPr>
          <p:nvPr/>
        </p:nvPicPr>
        <p:blipFill>
          <a:blip r:embed="rId4">
            <a:clrChange>
              <a:clrFrom>
                <a:srgbClr val="FFFFFF">
                  <a:alpha val="100000"/>
                </a:srgbClr>
              </a:clrFrom>
              <a:clrTo>
                <a:srgbClr val="FFFFFF">
                  <a:alpha val="100000"/>
                  <a:alpha val="0"/>
                </a:srgbClr>
              </a:clrTo>
            </a:clrChange>
          </a:blip>
          <a:srcRect t="15336" b="19958"/>
          <a:stretch>
            <a:fillRect/>
          </a:stretch>
        </p:blipFill>
        <p:spPr>
          <a:xfrm>
            <a:off x="859155" y="4590733"/>
            <a:ext cx="2106930" cy="473075"/>
          </a:xfrm>
          <a:prstGeom prst="roundRect">
            <a:avLst>
              <a:gd name="adj" fmla="val 0"/>
            </a:avLst>
          </a:prstGeom>
        </p:spPr>
      </p:pic>
      <p:pic>
        <p:nvPicPr>
          <p:cNvPr id="5" name="图片 4" descr="a69aecd4b27552f70122d63c9acc1f79_4. Bisen"/>
          <p:cNvPicPr>
            <a:picLocks noChangeAspect="1"/>
          </p:cNvPicPr>
          <p:nvPr/>
        </p:nvPicPr>
        <p:blipFill>
          <a:blip r:embed="rId5">
            <a:clrChange>
              <a:clrFrom>
                <a:srgbClr val="FFFFFF">
                  <a:alpha val="100000"/>
                </a:srgbClr>
              </a:clrFrom>
              <a:clrTo>
                <a:srgbClr val="FFFFFF">
                  <a:alpha val="100000"/>
                  <a:alpha val="0"/>
                </a:srgbClr>
              </a:clrTo>
            </a:clrChange>
          </a:blip>
          <a:srcRect t="30000" b="31667"/>
          <a:stretch>
            <a:fillRect/>
          </a:stretch>
        </p:blipFill>
        <p:spPr>
          <a:xfrm>
            <a:off x="9785350" y="4599940"/>
            <a:ext cx="1581150" cy="454660"/>
          </a:xfrm>
          <a:prstGeom prst="roundRect">
            <a:avLst/>
          </a:prstGeom>
        </p:spPr>
      </p:pic>
      <p:pic>
        <p:nvPicPr>
          <p:cNvPr id="7" name="图片 6" descr="silcakeypartnerlogo"/>
          <p:cNvPicPr>
            <a:picLocks noChangeAspect="1"/>
          </p:cNvPicPr>
          <p:nvPr/>
        </p:nvPicPr>
        <p:blipFill>
          <a:blip r:embed="rId6"/>
          <a:srcRect r="55593"/>
          <a:stretch>
            <a:fillRect/>
          </a:stretch>
        </p:blipFill>
        <p:spPr>
          <a:xfrm>
            <a:off x="4685030" y="4546918"/>
            <a:ext cx="985520" cy="560705"/>
          </a:xfrm>
          <a:prstGeom prst="rect">
            <a:avLst/>
          </a:prstGeom>
        </p:spPr>
      </p:pic>
      <p:pic>
        <p:nvPicPr>
          <p:cNvPr id="9" name="图片 8" descr="GenieLogo4C-300x136"/>
          <p:cNvPicPr>
            <a:picLocks noChangeAspect="1"/>
          </p:cNvPicPr>
          <p:nvPr/>
        </p:nvPicPr>
        <p:blipFill>
          <a:blip r:embed="rId7"/>
          <a:stretch>
            <a:fillRect/>
          </a:stretch>
        </p:blipFill>
        <p:spPr>
          <a:xfrm>
            <a:off x="3129915" y="4529455"/>
            <a:ext cx="1313815" cy="595630"/>
          </a:xfrm>
          <a:prstGeom prst="rect">
            <a:avLst/>
          </a:prstGeom>
        </p:spPr>
      </p:pic>
      <p:pic>
        <p:nvPicPr>
          <p:cNvPr id="32" name="图片 31" descr="Dongfeng-logo-1920x1200"/>
          <p:cNvPicPr>
            <a:picLocks noChangeAspect="1"/>
          </p:cNvPicPr>
          <p:nvPr/>
        </p:nvPicPr>
        <p:blipFill>
          <a:blip r:embed="rId8"/>
          <a:stretch>
            <a:fillRect/>
          </a:stretch>
        </p:blipFill>
        <p:spPr>
          <a:xfrm>
            <a:off x="3774440" y="5433695"/>
            <a:ext cx="1346200" cy="841375"/>
          </a:xfrm>
          <a:prstGeom prst="rect">
            <a:avLst/>
          </a:prstGeom>
        </p:spPr>
      </p:pic>
      <p:pic>
        <p:nvPicPr>
          <p:cNvPr id="33" name="图片 32" descr="下载"/>
          <p:cNvPicPr>
            <a:picLocks noChangeAspect="1"/>
          </p:cNvPicPr>
          <p:nvPr/>
        </p:nvPicPr>
        <p:blipFill>
          <a:blip r:embed="rId9"/>
          <a:stretch>
            <a:fillRect/>
          </a:stretch>
        </p:blipFill>
        <p:spPr>
          <a:xfrm>
            <a:off x="8597900" y="5355908"/>
            <a:ext cx="1240155" cy="996950"/>
          </a:xfrm>
          <a:prstGeom prst="rect">
            <a:avLst/>
          </a:prstGeom>
        </p:spPr>
      </p:pic>
      <p:pic>
        <p:nvPicPr>
          <p:cNvPr id="34" name="图片 33" descr="d775528d60281114040053812a12d8ce_277x200"/>
          <p:cNvPicPr>
            <a:picLocks noChangeAspect="1"/>
          </p:cNvPicPr>
          <p:nvPr/>
        </p:nvPicPr>
        <p:blipFill>
          <a:blip r:embed="rId10"/>
          <a:stretch>
            <a:fillRect/>
          </a:stretch>
        </p:blipFill>
        <p:spPr>
          <a:xfrm>
            <a:off x="7170420" y="5537200"/>
            <a:ext cx="1064895" cy="634365"/>
          </a:xfrm>
          <a:prstGeom prst="rect">
            <a:avLst/>
          </a:prstGeom>
        </p:spPr>
      </p:pic>
      <p:pic>
        <p:nvPicPr>
          <p:cNvPr id="35" name="图片 34" descr="Soueast-logo-1995-800x600"/>
          <p:cNvPicPr>
            <a:picLocks noChangeAspect="1"/>
          </p:cNvPicPr>
          <p:nvPr/>
        </p:nvPicPr>
        <p:blipFill>
          <a:blip r:embed="rId11"/>
          <a:stretch>
            <a:fillRect/>
          </a:stretch>
        </p:blipFill>
        <p:spPr>
          <a:xfrm>
            <a:off x="5541645" y="5482908"/>
            <a:ext cx="989965" cy="742950"/>
          </a:xfrm>
          <a:prstGeom prst="rect">
            <a:avLst/>
          </a:prstGeom>
        </p:spPr>
      </p:pic>
      <p:pic>
        <p:nvPicPr>
          <p:cNvPr id="36" name="图片 35" descr="Dorman-Products-news"/>
          <p:cNvPicPr>
            <a:picLocks noChangeAspect="1"/>
          </p:cNvPicPr>
          <p:nvPr/>
        </p:nvPicPr>
        <p:blipFill>
          <a:blip r:embed="rId12"/>
          <a:stretch>
            <a:fillRect/>
          </a:stretch>
        </p:blipFill>
        <p:spPr>
          <a:xfrm>
            <a:off x="1674495" y="5158740"/>
            <a:ext cx="2125980" cy="1417955"/>
          </a:xfrm>
          <a:prstGeom prst="rect">
            <a:avLst/>
          </a:prstGeom>
        </p:spPr>
      </p:pic>
      <p:sp>
        <p:nvSpPr>
          <p:cNvPr id="40" name="文本框 39"/>
          <p:cNvSpPr txBox="1"/>
          <p:nvPr>
            <p:custDataLst>
              <p:tags r:id="rId13"/>
            </p:custDataLst>
          </p:nvPr>
        </p:nvSpPr>
        <p:spPr>
          <a:xfrm>
            <a:off x="3810635" y="3409315"/>
            <a:ext cx="4570730"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3200" b="1" dirty="0">
                <a:solidFill>
                  <a:srgbClr val="1B2B85"/>
                </a:solidFill>
                <a:uFillTx/>
                <a:latin typeface="微软雅黑" panose="020B0503020204020204" pitchFamily="34" charset="-122"/>
                <a:ea typeface="微软雅黑" panose="020B0503020204020204" pitchFamily="34" charset="-122"/>
              </a:rPr>
              <a:t>Cooperative </a:t>
            </a:r>
            <a:r>
              <a:rPr lang="en-US" altLang="zh-CN" sz="3200" b="1" dirty="0">
                <a:solidFill>
                  <a:srgbClr val="1B2B85"/>
                </a:solidFill>
                <a:uFillTx/>
                <a:latin typeface="微软雅黑" panose="020B0503020204020204" pitchFamily="34" charset="-122"/>
                <a:ea typeface="微软雅黑" panose="020B0503020204020204" pitchFamily="34" charset="-122"/>
              </a:rPr>
              <a:t>P</a:t>
            </a:r>
            <a:r>
              <a:rPr lang="zh-CN" altLang="en-US" sz="3200" b="1" dirty="0">
                <a:solidFill>
                  <a:srgbClr val="1B2B85"/>
                </a:solidFill>
                <a:uFillTx/>
                <a:latin typeface="微软雅黑" panose="020B0503020204020204" pitchFamily="34" charset="-122"/>
                <a:ea typeface="微软雅黑" panose="020B0503020204020204" pitchFamily="34" charset="-122"/>
              </a:rPr>
              <a:t>artner</a:t>
            </a:r>
            <a:endParaRPr lang="zh-CN" altLang="en-US" sz="3200" b="1" dirty="0">
              <a:solidFill>
                <a:srgbClr val="1B2B85"/>
              </a:solidFill>
              <a:uFillTx/>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4253230" y="4048125"/>
            <a:ext cx="375285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blinds(horizontal)">
                                      <p:cBhvr>
                                        <p:cTn id="31" dur="500"/>
                                        <p:tgtEl>
                                          <p:spTgt spid="36"/>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linds(horizontal)">
                                      <p:cBhvr>
                                        <p:cTn id="35" dur="500"/>
                                        <p:tgtEl>
                                          <p:spTgt spid="32"/>
                                        </p:tgtEl>
                                      </p:cBhvr>
                                    </p:animEffect>
                                  </p:childTnLst>
                                </p:cTn>
                              </p:par>
                            </p:childTnLst>
                          </p:cTn>
                        </p:par>
                        <p:par>
                          <p:cTn id="36" fill="hold">
                            <p:stCondLst>
                              <p:cond delay="4000"/>
                            </p:stCondLst>
                            <p:childTnLst>
                              <p:par>
                                <p:cTn id="37" presetID="1" presetClass="entr" presetSubtype="0"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par>
                          <p:cTn id="39" fill="hold">
                            <p:stCondLst>
                              <p:cond delay="4000"/>
                            </p:stCondLst>
                            <p:childTnLst>
                              <p:par>
                                <p:cTn id="40" presetID="3" presetClass="entr" presetSubtype="1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500"/>
                                        <p:tgtEl>
                                          <p:spTgt spid="35"/>
                                        </p:tgtEl>
                                      </p:cBhvr>
                                    </p:animEffect>
                                  </p:childTnLst>
                                </p:cTn>
                              </p:par>
                            </p:childTnLst>
                          </p:cTn>
                        </p:par>
                        <p:par>
                          <p:cTn id="43" fill="hold">
                            <p:stCondLst>
                              <p:cond delay="4500"/>
                            </p:stCondLst>
                            <p:childTnLst>
                              <p:par>
                                <p:cTn id="44" presetID="3" presetClass="entr" presetSubtype="1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blinds(horizontal)">
                                      <p:cBhvr>
                                        <p:cTn id="46" dur="500"/>
                                        <p:tgtEl>
                                          <p:spTgt spid="34"/>
                                        </p:tgtEl>
                                      </p:cBhvr>
                                    </p:animEffect>
                                  </p:childTnLst>
                                </p:cTn>
                              </p:par>
                            </p:childTnLst>
                          </p:cTn>
                        </p:par>
                        <p:par>
                          <p:cTn id="47" fill="hold">
                            <p:stCondLst>
                              <p:cond delay="5000"/>
                            </p:stCondLst>
                            <p:childTnLst>
                              <p:par>
                                <p:cTn id="48" presetID="3" presetClass="entr" presetSubtype="10" fill="hold" nodeType="after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linds(horizontal)">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descr="0884.jpg_wh1200"/>
          <p:cNvPicPr>
            <a:picLocks noChangeAspect="1"/>
          </p:cNvPicPr>
          <p:nvPr/>
        </p:nvPicPr>
        <p:blipFill>
          <a:blip r:embed="rId1"/>
          <a:stretch>
            <a:fillRect/>
          </a:stretch>
        </p:blipFill>
        <p:spPr>
          <a:xfrm>
            <a:off x="-66675" y="-56515"/>
            <a:ext cx="12325350" cy="6971030"/>
          </a:xfrm>
          <a:prstGeom prst="rect">
            <a:avLst/>
          </a:prstGeom>
        </p:spPr>
      </p:pic>
      <p:sp>
        <p:nvSpPr>
          <p:cNvPr id="29" name="矩形 28"/>
          <p:cNvSpPr/>
          <p:nvPr/>
        </p:nvSpPr>
        <p:spPr>
          <a:xfrm>
            <a:off x="-292100" y="-55880"/>
            <a:ext cx="12550775" cy="6970395"/>
          </a:xfrm>
          <a:prstGeom prst="rect">
            <a:avLst/>
          </a:prstGeom>
          <a:solidFill>
            <a:schemeClr val="lt1">
              <a:alpha val="90000"/>
            </a:schemeClr>
          </a:solidFill>
          <a:ln>
            <a:no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43" name="圆角矩形 14"/>
          <p:cNvSpPr>
            <a:spLocks noChangeArrowheads="1"/>
          </p:cNvSpPr>
          <p:nvPr/>
        </p:nvSpPr>
        <p:spPr bwMode="auto">
          <a:xfrm>
            <a:off x="4645025" y="1518920"/>
            <a:ext cx="2437765" cy="626745"/>
          </a:xfrm>
          <a:prstGeom prst="roundRect">
            <a:avLst>
              <a:gd name="adj" fmla="val 16667"/>
            </a:avLst>
          </a:prstGeom>
          <a:noFill/>
          <a:ln w="25400">
            <a:solidFill>
              <a:srgbClr val="1B2B85"/>
            </a:solidFill>
            <a:bevel/>
          </a:ln>
          <a:effec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General Manager</a:t>
            </a:r>
            <a:endPar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31" name="圆角矩形 10"/>
          <p:cNvSpPr>
            <a:spLocks noChangeArrowheads="1"/>
          </p:cNvSpPr>
          <p:nvPr/>
        </p:nvSpPr>
        <p:spPr bwMode="auto">
          <a:xfrm>
            <a:off x="7258685" y="4713605"/>
            <a:ext cx="1565910" cy="539750"/>
          </a:xfrm>
          <a:prstGeom prst="roundRect">
            <a:avLst>
              <a:gd name="adj" fmla="val 16667"/>
            </a:avLst>
          </a:prstGeom>
          <a:noFill/>
          <a:ln w="25400">
            <a:solidFill>
              <a:srgbClr val="1B2B85"/>
            </a:solidFill>
            <a:bevel/>
          </a:ln>
          <a:effectLst/>
        </p:spPr>
        <p:txBody>
          <a:bodyPr anchor="ctr"/>
          <a:lstStyle/>
          <a:p>
            <a:pPr algn="ctr">
              <a:buFont typeface="Arial" panose="020B0604020202020204" pitchFamily="34" charset="0"/>
              <a:buNone/>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Wuhan R&amp;D</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32" name="圆角矩形 10"/>
          <p:cNvSpPr>
            <a:spLocks noChangeArrowheads="1"/>
          </p:cNvSpPr>
          <p:nvPr/>
        </p:nvSpPr>
        <p:spPr bwMode="auto">
          <a:xfrm>
            <a:off x="9217660" y="4013200"/>
            <a:ext cx="1183640" cy="501015"/>
          </a:xfrm>
          <a:prstGeom prst="roundRect">
            <a:avLst>
              <a:gd name="adj" fmla="val 16667"/>
            </a:avLst>
          </a:prstGeom>
          <a:noFill/>
          <a:ln w="25400">
            <a:solidFill>
              <a:srgbClr val="1B2B85"/>
            </a:solidFill>
            <a:bevel/>
          </a:ln>
          <a:effectLst/>
        </p:spPr>
        <p:txBody>
          <a:bodyPr anchor="ctr"/>
          <a:lstStyle/>
          <a:p>
            <a:pPr algn="ctr">
              <a:buFont typeface="Arial" panose="020B0604020202020204" pitchFamily="34" charset="0"/>
              <a:buNone/>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Production</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44" name="圆角矩形 10"/>
          <p:cNvSpPr>
            <a:spLocks noChangeArrowheads="1"/>
          </p:cNvSpPr>
          <p:nvPr/>
        </p:nvSpPr>
        <p:spPr bwMode="auto">
          <a:xfrm>
            <a:off x="10576560" y="3995420"/>
            <a:ext cx="1171575" cy="501015"/>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sz="13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Warehouse</a:t>
            </a:r>
            <a:endParaRPr lang="en-US" altLang="zh-CN" sz="13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15" name="圆角矩形 10"/>
          <p:cNvSpPr>
            <a:spLocks noChangeArrowheads="1"/>
          </p:cNvSpPr>
          <p:nvPr/>
        </p:nvSpPr>
        <p:spPr bwMode="auto">
          <a:xfrm>
            <a:off x="9217660" y="4687570"/>
            <a:ext cx="1172845" cy="520065"/>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sz="125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Engineering</a:t>
            </a:r>
            <a:endParaRPr lang="en-US" altLang="zh-CN" sz="125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20" name="圆角矩形 10"/>
          <p:cNvSpPr>
            <a:spLocks noChangeArrowheads="1"/>
          </p:cNvSpPr>
          <p:nvPr/>
        </p:nvSpPr>
        <p:spPr bwMode="auto">
          <a:xfrm>
            <a:off x="10576560" y="4687570"/>
            <a:ext cx="1172210" cy="520065"/>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PC</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cxnSp>
        <p:nvCxnSpPr>
          <p:cNvPr id="55" name="直接连接符 54"/>
          <p:cNvCxnSpPr>
            <a:stCxn id="43" idx="2"/>
          </p:cNvCxnSpPr>
          <p:nvPr/>
        </p:nvCxnSpPr>
        <p:spPr>
          <a:xfrm flipH="1">
            <a:off x="5861050" y="2145665"/>
            <a:ext cx="3175" cy="467995"/>
          </a:xfrm>
          <a:prstGeom prst="line">
            <a:avLst/>
          </a:prstGeom>
          <a:ln w="19050">
            <a:solidFill>
              <a:srgbClr val="417CC1"/>
            </a:solidFill>
          </a:ln>
        </p:spPr>
        <p:style>
          <a:lnRef idx="1">
            <a:schemeClr val="accent1"/>
          </a:lnRef>
          <a:fillRef idx="0">
            <a:schemeClr val="accent1"/>
          </a:fillRef>
          <a:effectRef idx="0">
            <a:schemeClr val="accent1"/>
          </a:effectRef>
          <a:fontRef idx="minor">
            <a:schemeClr val="tx1"/>
          </a:fontRef>
        </p:style>
      </p:cxnSp>
      <p:sp>
        <p:nvSpPr>
          <p:cNvPr id="22" name="圆角矩形 10"/>
          <p:cNvSpPr>
            <a:spLocks noChangeArrowheads="1"/>
          </p:cNvSpPr>
          <p:nvPr/>
        </p:nvSpPr>
        <p:spPr bwMode="auto">
          <a:xfrm>
            <a:off x="3781425" y="4029710"/>
            <a:ext cx="1731645" cy="497840"/>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Domestic Sales</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23" name="圆角矩形 10"/>
          <p:cNvSpPr>
            <a:spLocks noChangeArrowheads="1"/>
          </p:cNvSpPr>
          <p:nvPr/>
        </p:nvSpPr>
        <p:spPr bwMode="auto">
          <a:xfrm>
            <a:off x="2383790" y="3051175"/>
            <a:ext cx="1457960" cy="626745"/>
          </a:xfrm>
          <a:prstGeom prst="roundRect">
            <a:avLst>
              <a:gd name="adj" fmla="val 16667"/>
            </a:avLst>
          </a:prstGeom>
          <a:noFill/>
          <a:ln w="25400">
            <a:solidFill>
              <a:srgbClr val="1B2B85"/>
            </a:solidFill>
            <a:bevel/>
          </a:ln>
          <a:effectLst/>
        </p:spPr>
        <p:txBody>
          <a:bodyPr anchor="ctr"/>
          <a:lstStyle/>
          <a:p>
            <a:pPr algn="ctr">
              <a:buFont typeface="Arial" panose="020B0604020202020204" pitchFamily="34" charset="0"/>
              <a:buNone/>
            </a:pPr>
            <a:r>
              <a:rPr lang="en-US" altLang="zh-CN" dirty="0">
                <a:solidFill>
                  <a:schemeClr val="tx1">
                    <a:lumMod val="75000"/>
                    <a:lumOff val="25000"/>
                  </a:schemeClr>
                </a:solidFill>
                <a:effectLst/>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Purchasing</a:t>
            </a:r>
            <a:endParaRPr lang="en-US" altLang="zh-CN" dirty="0">
              <a:solidFill>
                <a:schemeClr val="tx1">
                  <a:lumMod val="75000"/>
                  <a:lumOff val="25000"/>
                </a:schemeClr>
              </a:solidFill>
              <a:effectLst/>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26" name="圆角矩形 10"/>
          <p:cNvSpPr>
            <a:spLocks noChangeArrowheads="1"/>
          </p:cNvSpPr>
          <p:nvPr/>
        </p:nvSpPr>
        <p:spPr bwMode="auto">
          <a:xfrm>
            <a:off x="8844915" y="3051175"/>
            <a:ext cx="681990" cy="626745"/>
          </a:xfrm>
          <a:prstGeom prst="roundRect">
            <a:avLst>
              <a:gd name="adj" fmla="val 16667"/>
            </a:avLst>
          </a:prstGeom>
          <a:noFill/>
          <a:ln w="25400">
            <a:solidFill>
              <a:srgbClr val="1B2B85"/>
            </a:solidFill>
            <a:bevel/>
          </a:ln>
          <a:effectLst/>
        </p:spPr>
        <p:txBody>
          <a:bodyPr anchor="ctr"/>
          <a:lstStyle/>
          <a:p>
            <a:pPr algn="ctr">
              <a:buFont typeface="Arial" panose="020B0604020202020204" pitchFamily="34" charset="0"/>
              <a:buNone/>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PM</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27" name="圆角矩形 10"/>
          <p:cNvSpPr>
            <a:spLocks noChangeArrowheads="1"/>
          </p:cNvSpPr>
          <p:nvPr/>
        </p:nvSpPr>
        <p:spPr bwMode="auto">
          <a:xfrm>
            <a:off x="1016635" y="3051175"/>
            <a:ext cx="1134745" cy="626745"/>
          </a:xfrm>
          <a:prstGeom prst="roundRect">
            <a:avLst>
              <a:gd name="adj" fmla="val 16667"/>
            </a:avLst>
          </a:prstGeom>
          <a:noFill/>
          <a:ln w="25400">
            <a:solidFill>
              <a:srgbClr val="1B2B85"/>
            </a:solidFill>
            <a:bevel/>
          </a:ln>
          <a:effectLst/>
        </p:spPr>
        <p:txBody>
          <a:bodyPr anchor="ctr"/>
          <a:lstStyle/>
          <a:p>
            <a:pPr algn="ctr">
              <a:buFont typeface="Arial" panose="020B0604020202020204" pitchFamily="34" charset="0"/>
              <a:buNone/>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Finance</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28" name="圆角矩形 10"/>
          <p:cNvSpPr>
            <a:spLocks noChangeArrowheads="1"/>
          </p:cNvSpPr>
          <p:nvPr/>
        </p:nvSpPr>
        <p:spPr bwMode="auto">
          <a:xfrm>
            <a:off x="239395" y="3051175"/>
            <a:ext cx="670560" cy="626745"/>
          </a:xfrm>
          <a:prstGeom prst="roundRect">
            <a:avLst>
              <a:gd name="adj" fmla="val 16667"/>
            </a:avLst>
          </a:prstGeom>
          <a:noFill/>
          <a:ln w="25400">
            <a:solidFill>
              <a:srgbClr val="1B2B85"/>
            </a:solidFill>
            <a:bevel/>
          </a:ln>
          <a:effectLst/>
        </p:spPr>
        <p:txBody>
          <a:bodyPr anchor="ctr"/>
          <a:lstStyle/>
          <a:p>
            <a:pPr algn="ctr">
              <a:buFont typeface="Arial" panose="020B0604020202020204" pitchFamily="34" charset="0"/>
              <a:buNone/>
            </a:pPr>
            <a:r>
              <a:rPr lang="en-US" altLang="zh-CN" dirty="0">
                <a:solidFill>
                  <a:schemeClr val="tx1">
                    <a:lumMod val="75000"/>
                    <a:lumOff val="25000"/>
                  </a:schemeClr>
                </a:solidFill>
                <a:effectLst/>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HR</a:t>
            </a:r>
            <a:endParaRPr lang="en-US" altLang="zh-CN" dirty="0">
              <a:solidFill>
                <a:schemeClr val="tx1">
                  <a:lumMod val="75000"/>
                  <a:lumOff val="25000"/>
                </a:schemeClr>
              </a:solidFill>
              <a:effectLst/>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33" name="圆角矩形 10"/>
          <p:cNvSpPr>
            <a:spLocks noChangeArrowheads="1"/>
          </p:cNvSpPr>
          <p:nvPr/>
        </p:nvSpPr>
        <p:spPr bwMode="auto">
          <a:xfrm>
            <a:off x="9759315" y="3051175"/>
            <a:ext cx="1432560" cy="626745"/>
          </a:xfrm>
          <a:prstGeom prst="roundRect">
            <a:avLst>
              <a:gd name="adj" fmla="val 16667"/>
            </a:avLst>
          </a:prstGeom>
          <a:noFill/>
          <a:ln w="25400">
            <a:solidFill>
              <a:srgbClr val="1B2B85"/>
            </a:solidFill>
            <a:bevel/>
          </a:ln>
          <a:effectLst/>
        </p:spPr>
        <p:txBody>
          <a:bodyPr anchor="ctr"/>
          <a:lstStyle/>
          <a:p>
            <a:pPr algn="ctr">
              <a:buFont typeface="Arial" panose="020B0604020202020204" pitchFamily="34" charset="0"/>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Production</a:t>
            </a:r>
            <a:endPar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35" name="圆角矩形 10"/>
          <p:cNvSpPr>
            <a:spLocks noChangeArrowheads="1"/>
          </p:cNvSpPr>
          <p:nvPr/>
        </p:nvSpPr>
        <p:spPr bwMode="auto">
          <a:xfrm>
            <a:off x="3781425" y="4646295"/>
            <a:ext cx="1731645" cy="476885"/>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Oversea Sales</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47" name="圆角矩形 10"/>
          <p:cNvSpPr>
            <a:spLocks noChangeArrowheads="1"/>
          </p:cNvSpPr>
          <p:nvPr/>
        </p:nvSpPr>
        <p:spPr bwMode="auto">
          <a:xfrm>
            <a:off x="5452745" y="3075305"/>
            <a:ext cx="1786890" cy="626745"/>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Administration</a:t>
            </a:r>
            <a:endParaRPr lang="en-US"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48" name="圆角矩形 10"/>
          <p:cNvSpPr>
            <a:spLocks noChangeArrowheads="1"/>
          </p:cNvSpPr>
          <p:nvPr/>
        </p:nvSpPr>
        <p:spPr bwMode="auto">
          <a:xfrm>
            <a:off x="7259320" y="4020185"/>
            <a:ext cx="1566545" cy="539750"/>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sz="1400" dirty="0">
                <a:solidFill>
                  <a:schemeClr val="tx1">
                    <a:lumMod val="75000"/>
                    <a:lumOff val="25000"/>
                  </a:schemeClr>
                </a:solidFill>
                <a:effectLst/>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Quanzhou R&amp;D </a:t>
            </a:r>
            <a:endParaRPr lang="en-US" altLang="zh-CN" sz="1400" dirty="0">
              <a:solidFill>
                <a:schemeClr val="tx1">
                  <a:lumMod val="75000"/>
                  <a:lumOff val="25000"/>
                </a:schemeClr>
              </a:solidFill>
              <a:effectLst/>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9" name="圆角矩形 10"/>
          <p:cNvSpPr>
            <a:spLocks noChangeArrowheads="1"/>
          </p:cNvSpPr>
          <p:nvPr/>
        </p:nvSpPr>
        <p:spPr bwMode="auto">
          <a:xfrm>
            <a:off x="11424285" y="3051175"/>
            <a:ext cx="628650" cy="626745"/>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QC</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66" name="圆角矩形 10"/>
          <p:cNvSpPr>
            <a:spLocks noChangeArrowheads="1"/>
          </p:cNvSpPr>
          <p:nvPr/>
        </p:nvSpPr>
        <p:spPr bwMode="auto">
          <a:xfrm>
            <a:off x="3789045" y="5241925"/>
            <a:ext cx="1731645" cy="492125"/>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Autoparts Sales</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cxnSp>
        <p:nvCxnSpPr>
          <p:cNvPr id="8" name="直接连接符 7"/>
          <p:cNvCxnSpPr/>
          <p:nvPr/>
        </p:nvCxnSpPr>
        <p:spPr>
          <a:xfrm>
            <a:off x="4660265" y="3689350"/>
            <a:ext cx="5715" cy="3251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6" idx="2"/>
          </p:cNvCxnSpPr>
          <p:nvPr/>
        </p:nvCxnSpPr>
        <p:spPr>
          <a:xfrm flipH="1">
            <a:off x="8038465" y="3702050"/>
            <a:ext cx="3810" cy="290195"/>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401955" y="2607310"/>
            <a:ext cx="11338560" cy="443865"/>
            <a:chOff x="633" y="4752"/>
            <a:chExt cx="17856" cy="1232"/>
          </a:xfrm>
        </p:grpSpPr>
        <p:cxnSp>
          <p:nvCxnSpPr>
            <p:cNvPr id="14" name="直接连接符 13"/>
            <p:cNvCxnSpPr/>
            <p:nvPr/>
          </p:nvCxnSpPr>
          <p:spPr>
            <a:xfrm>
              <a:off x="633" y="4764"/>
              <a:ext cx="17854" cy="1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7314" y="4764"/>
              <a:ext cx="9" cy="122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a:off x="9910" y="4752"/>
              <a:ext cx="9" cy="122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flipH="1">
              <a:off x="4897" y="4764"/>
              <a:ext cx="9" cy="122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2490" y="4752"/>
              <a:ext cx="9" cy="122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12660" y="4764"/>
              <a:ext cx="9" cy="122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4453" y="4752"/>
              <a:ext cx="9" cy="122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16493" y="4752"/>
              <a:ext cx="9" cy="122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18481" y="4752"/>
              <a:ext cx="9" cy="122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633" y="4752"/>
              <a:ext cx="9" cy="1221"/>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7" name="直接连接符 36"/>
          <p:cNvCxnSpPr>
            <a:stCxn id="33" idx="2"/>
          </p:cNvCxnSpPr>
          <p:nvPr/>
        </p:nvCxnSpPr>
        <p:spPr>
          <a:xfrm>
            <a:off x="10475595" y="3688080"/>
            <a:ext cx="2540" cy="5664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flipV="1">
            <a:off x="10401300" y="4264025"/>
            <a:ext cx="154940" cy="38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H="1" flipV="1">
            <a:off x="10380345" y="4942205"/>
            <a:ext cx="216535" cy="95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圆角矩形 10"/>
          <p:cNvSpPr>
            <a:spLocks noChangeArrowheads="1"/>
          </p:cNvSpPr>
          <p:nvPr/>
        </p:nvSpPr>
        <p:spPr bwMode="auto">
          <a:xfrm>
            <a:off x="4074160" y="3075305"/>
            <a:ext cx="1146175" cy="626745"/>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rPr>
              <a:t>Sales</a:t>
            </a:r>
            <a:endPar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Arial" panose="020B0604020202020204" pitchFamily="34" charset="0"/>
              <a:sym typeface="Times New Roman" panose="02020603050405020304" pitchFamily="18" charset="0"/>
            </a:endParaRPr>
          </a:p>
        </p:txBody>
      </p:sp>
      <p:sp>
        <p:nvSpPr>
          <p:cNvPr id="6" name="圆角矩形 10"/>
          <p:cNvSpPr>
            <a:spLocks noChangeArrowheads="1"/>
          </p:cNvSpPr>
          <p:nvPr/>
        </p:nvSpPr>
        <p:spPr bwMode="auto">
          <a:xfrm>
            <a:off x="7472045" y="3075305"/>
            <a:ext cx="1140460" cy="626745"/>
          </a:xfrm>
          <a:prstGeom prst="roundRect">
            <a:avLst>
              <a:gd name="adj" fmla="val 16667"/>
            </a:avLst>
          </a:prstGeom>
          <a:noFill/>
          <a:ln w="25400">
            <a:solidFill>
              <a:srgbClr val="1B2B85"/>
            </a:solidFill>
            <a:bevel/>
          </a:ln>
          <a:effectLst/>
        </p:spPr>
        <p:txBody>
          <a:bodyPr anchor="ctr"/>
          <a:p>
            <a:pPr algn="ctr">
              <a:buFont typeface="Arial" panose="020B0604020202020204" pitchFamily="34" charset="0"/>
              <a:buNone/>
            </a:pPr>
            <a:r>
              <a:rPr lang="en-US" altLang="zh-CN"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sym typeface="Times New Roman" panose="02020603050405020304" pitchFamily="18" charset="0"/>
              </a:rPr>
              <a:t>R&amp;D </a:t>
            </a:r>
            <a:endParaRPr lang="en-US" altLang="zh-CN" dirty="0">
              <a:solidFill>
                <a:schemeClr val="tx1">
                  <a:lumMod val="75000"/>
                  <a:lumOff val="25000"/>
                </a:schemeClr>
              </a:solidFill>
              <a:latin typeface="Arial" panose="020B0604020202020204" pitchFamily="34" charset="0"/>
              <a:ea typeface="宋体" panose="02010600030101010101" pitchFamily="2" charset="-122"/>
              <a:cs typeface="Arial" panose="020B0604020202020204" pitchFamily="34" charset="0"/>
              <a:sym typeface="Times New Roman" panose="02020603050405020304" pitchFamily="18" charset="0"/>
            </a:endParaRPr>
          </a:p>
        </p:txBody>
      </p:sp>
      <p:sp>
        <p:nvSpPr>
          <p:cNvPr id="45" name="文本框 44"/>
          <p:cNvSpPr txBox="1"/>
          <p:nvPr>
            <p:custDataLst>
              <p:tags r:id="rId2"/>
            </p:custDataLst>
          </p:nvPr>
        </p:nvSpPr>
        <p:spPr>
          <a:xfrm>
            <a:off x="-203517" y="403860"/>
            <a:ext cx="4218305" cy="1030605"/>
          </a:xfrm>
          <a:prstGeom prst="rect">
            <a:avLst/>
          </a:prstGeom>
          <a:noFill/>
        </p:spPr>
        <p:txBody>
          <a:bodyPr wrap="square" lIns="90170" tIns="46990" rIns="90170" bIns="46990" anchor="ctr" anchorCtr="0">
            <a:noAutofit/>
          </a:bodyPr>
          <a:p>
            <a:pPr marL="0" indent="0" algn="ctr">
              <a:lnSpc>
                <a:spcPct val="8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sym typeface="+mn-ea"/>
              </a:rPr>
              <a:t>Organization</a:t>
            </a:r>
            <a:endParaRPr lang="en-US" altLang="zh-CN" sz="3200" b="1" cap="all" spc="300" dirty="0">
              <a:solidFill>
                <a:srgbClr val="003B78"/>
              </a:solidFill>
              <a:uFillTx/>
              <a:latin typeface="MarkPro-Heavy" panose="020B0904020101010102" charset="0"/>
              <a:ea typeface="汉仪旗黑-85S" panose="00020600040101010101" pitchFamily="18" charset="-122"/>
              <a:cs typeface="MarkPro-Heavy" panose="020B0904020101010102" charset="0"/>
            </a:endParaRPr>
          </a:p>
        </p:txBody>
      </p:sp>
      <p:sp>
        <p:nvSpPr>
          <p:cNvPr id="103" name="矩形 29"/>
          <p:cNvSpPr>
            <a:spLocks noChangeArrowheads="1"/>
          </p:cNvSpPr>
          <p:nvPr/>
        </p:nvSpPr>
        <p:spPr bwMode="auto">
          <a:xfrm>
            <a:off x="6601460" y="5629910"/>
            <a:ext cx="513080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r>
              <a:rPr lang="en-US" altLang="zh-CN" sz="2000" dirty="0">
                <a:solidFill>
                  <a:srgbClr val="636469"/>
                </a:solidFill>
                <a:latin typeface="微软雅黑" panose="020B0503020204020204" pitchFamily="34" charset="-122"/>
                <a:ea typeface="微软雅黑" panose="020B0503020204020204" pitchFamily="34" charset="-122"/>
                <a:cs typeface="MarkPro" panose="020B0504020101010102" charset="0"/>
                <a:sym typeface="Times New Roman" panose="02020603050405020304" pitchFamily="18" charset="0"/>
              </a:rPr>
              <a:t>96</a:t>
            </a:r>
            <a:r>
              <a:rPr lang="zh-CN" altLang="en-US" sz="2000" dirty="0">
                <a:solidFill>
                  <a:srgbClr val="636469"/>
                </a:solidFill>
                <a:latin typeface="微软雅黑" panose="020B0503020204020204" pitchFamily="34" charset="-122"/>
                <a:ea typeface="微软雅黑" panose="020B0503020204020204" pitchFamily="34" charset="-122"/>
                <a:cs typeface="MarkPro" panose="020B0504020101010102" charset="0"/>
                <a:sym typeface="Times New Roman" panose="02020603050405020304" pitchFamily="18" charset="0"/>
              </a:rPr>
              <a:t> production staffs</a:t>
            </a:r>
            <a:r>
              <a:rPr lang="en-US" altLang="zh-CN" sz="2000" dirty="0" smtClean="0">
                <a:solidFill>
                  <a:srgbClr val="636469"/>
                </a:solidFill>
                <a:latin typeface="微软雅黑" panose="020B0503020204020204" pitchFamily="34" charset="-122"/>
                <a:ea typeface="微软雅黑" panose="020B0503020204020204" pitchFamily="34" charset="-122"/>
                <a:cs typeface="MarkPro" panose="020B0504020101010102" charset="0"/>
                <a:sym typeface="Times New Roman" panose="02020603050405020304" pitchFamily="18" charset="0"/>
              </a:rPr>
              <a:t>, </a:t>
            </a:r>
            <a:r>
              <a:rPr lang="en-US" sz="2000" dirty="0" smtClean="0">
                <a:solidFill>
                  <a:srgbClr val="636469"/>
                </a:solidFill>
                <a:latin typeface="微软雅黑" panose="020B0503020204020204" pitchFamily="34" charset="-122"/>
                <a:ea typeface="微软雅黑" panose="020B0503020204020204" pitchFamily="34" charset="-122"/>
                <a:cs typeface="MarkPro" panose="020B0504020101010102" charset="0"/>
                <a:sym typeface="Times New Roman" panose="02020603050405020304" pitchFamily="18" charset="0"/>
              </a:rPr>
              <a:t>87 </a:t>
            </a:r>
            <a:r>
              <a:rPr lang="zh-CN" altLang="en-US" sz="2000" dirty="0">
                <a:solidFill>
                  <a:srgbClr val="636469"/>
                </a:solidFill>
                <a:latin typeface="微软雅黑" panose="020B0503020204020204" pitchFamily="34" charset="-122"/>
                <a:ea typeface="微软雅黑" panose="020B0503020204020204" pitchFamily="34" charset="-122"/>
                <a:cs typeface="MarkPro" panose="020B0504020101010102" charset="0"/>
                <a:sym typeface="Times New Roman" panose="02020603050405020304" pitchFamily="18" charset="0"/>
              </a:rPr>
              <a:t>office staffs</a:t>
            </a:r>
            <a:endParaRPr lang="zh-CN" altLang="en-US" sz="2000" dirty="0">
              <a:solidFill>
                <a:srgbClr val="636469"/>
              </a:solidFill>
              <a:latin typeface="微软雅黑" panose="020B0503020204020204" pitchFamily="34" charset="-122"/>
              <a:ea typeface="微软雅黑" panose="020B0503020204020204" pitchFamily="34" charset="-122"/>
              <a:cs typeface="MarkPro" panose="020B0504020101010102" charset="0"/>
              <a:sym typeface="Times New Roman" panose="02020603050405020304" pitchFamily="18" charset="0"/>
            </a:endParaRPr>
          </a:p>
        </p:txBody>
      </p:sp>
      <p:cxnSp>
        <p:nvCxnSpPr>
          <p:cNvPr id="141" name="直接连接符 140"/>
          <p:cNvCxnSpPr/>
          <p:nvPr/>
        </p:nvCxnSpPr>
        <p:spPr>
          <a:xfrm>
            <a:off x="664210" y="1238250"/>
            <a:ext cx="247777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rot="10800000">
            <a:off x="9900285" y="112395"/>
            <a:ext cx="2201545" cy="1221105"/>
            <a:chOff x="13380" y="7821"/>
            <a:chExt cx="5494" cy="3046"/>
          </a:xfrm>
          <a:solidFill>
            <a:srgbClr val="1B2B85">
              <a:alpha val="5000"/>
            </a:srgbClr>
          </a:solidFill>
        </p:grpSpPr>
        <p:grpSp>
          <p:nvGrpSpPr>
            <p:cNvPr id="3" name="组合 2"/>
            <p:cNvGrpSpPr/>
            <p:nvPr/>
          </p:nvGrpSpPr>
          <p:grpSpPr>
            <a:xfrm>
              <a:off x="13380" y="7821"/>
              <a:ext cx="5494" cy="390"/>
              <a:chOff x="13380" y="7821"/>
              <a:chExt cx="5494" cy="390"/>
            </a:xfrm>
            <a:grpFill/>
          </p:grpSpPr>
          <p:sp>
            <p:nvSpPr>
              <p:cNvPr id="10" name="矩形 9"/>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矩形 20"/>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矩形 66"/>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9" name="矩形 68"/>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矩形 69"/>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71" name="组合 70"/>
            <p:cNvGrpSpPr/>
            <p:nvPr/>
          </p:nvGrpSpPr>
          <p:grpSpPr>
            <a:xfrm>
              <a:off x="13380" y="8485"/>
              <a:ext cx="5494" cy="390"/>
              <a:chOff x="13380" y="7821"/>
              <a:chExt cx="5494" cy="390"/>
            </a:xfrm>
            <a:grpFill/>
          </p:grpSpPr>
          <p:sp>
            <p:nvSpPr>
              <p:cNvPr id="72" name="矩形 71"/>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3" name="矩形 72"/>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4" name="矩形 73"/>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5" name="矩形 74"/>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6" name="矩形 75"/>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7" name="矩形 76"/>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8" name="矩形 77"/>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9" name="矩形 78"/>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0" name="矩形 79"/>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81" name="组合 80"/>
            <p:cNvGrpSpPr/>
            <p:nvPr/>
          </p:nvGrpSpPr>
          <p:grpSpPr>
            <a:xfrm>
              <a:off x="13380" y="9149"/>
              <a:ext cx="5494" cy="390"/>
              <a:chOff x="13380" y="7821"/>
              <a:chExt cx="5494" cy="390"/>
            </a:xfrm>
            <a:grpFill/>
          </p:grpSpPr>
          <p:sp>
            <p:nvSpPr>
              <p:cNvPr id="82" name="矩形 81"/>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3" name="矩形 82"/>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矩形 8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9" name="矩形 8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0" name="矩形 8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1" name="矩形 9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矩形 9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3" name="矩形 9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4" name="矩形 9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95" name="组合 94"/>
            <p:cNvGrpSpPr/>
            <p:nvPr/>
          </p:nvGrpSpPr>
          <p:grpSpPr>
            <a:xfrm>
              <a:off x="13380" y="9813"/>
              <a:ext cx="5494" cy="390"/>
              <a:chOff x="13380" y="7821"/>
              <a:chExt cx="5494" cy="390"/>
            </a:xfrm>
            <a:grpFill/>
          </p:grpSpPr>
          <p:sp>
            <p:nvSpPr>
              <p:cNvPr id="96" name="矩形 9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7" name="矩形 9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8" name="矩形 9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9" name="矩形 9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矩形 9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1" name="矩形 10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2" name="矩形 10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4" name="矩形 83"/>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 name="矩形 10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05" name="组合 104"/>
            <p:cNvGrpSpPr/>
            <p:nvPr/>
          </p:nvGrpSpPr>
          <p:grpSpPr>
            <a:xfrm>
              <a:off x="13380" y="10477"/>
              <a:ext cx="5494" cy="390"/>
              <a:chOff x="13380" y="7821"/>
              <a:chExt cx="5494" cy="390"/>
            </a:xfrm>
            <a:grpFill/>
          </p:grpSpPr>
          <p:sp>
            <p:nvSpPr>
              <p:cNvPr id="106" name="矩形 105"/>
              <p:cNvSpPr/>
              <p:nvPr/>
            </p:nvSpPr>
            <p:spPr>
              <a:xfrm>
                <a:off x="1338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矩形 106"/>
              <p:cNvSpPr/>
              <p:nvPr/>
            </p:nvSpPr>
            <p:spPr>
              <a:xfrm>
                <a:off x="1401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矩形 107"/>
              <p:cNvSpPr/>
              <p:nvPr/>
            </p:nvSpPr>
            <p:spPr>
              <a:xfrm>
                <a:off x="1465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矩形 108"/>
              <p:cNvSpPr/>
              <p:nvPr/>
            </p:nvSpPr>
            <p:spPr>
              <a:xfrm>
                <a:off x="1529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0" name="矩形 109"/>
              <p:cNvSpPr/>
              <p:nvPr/>
            </p:nvSpPr>
            <p:spPr>
              <a:xfrm>
                <a:off x="15932"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矩形 110"/>
              <p:cNvSpPr/>
              <p:nvPr/>
            </p:nvSpPr>
            <p:spPr>
              <a:xfrm>
                <a:off x="16570"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矩形 111"/>
              <p:cNvSpPr/>
              <p:nvPr/>
            </p:nvSpPr>
            <p:spPr>
              <a:xfrm>
                <a:off x="17208"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矩形 112"/>
              <p:cNvSpPr/>
              <p:nvPr/>
            </p:nvSpPr>
            <p:spPr>
              <a:xfrm>
                <a:off x="17846"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矩形 113"/>
              <p:cNvSpPr/>
              <p:nvPr/>
            </p:nvSpPr>
            <p:spPr>
              <a:xfrm>
                <a:off x="18484" y="7821"/>
                <a:ext cx="390" cy="3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1014"/>
          <p:cNvPicPr>
            <a:picLocks noChangeAspect="1"/>
          </p:cNvPicPr>
          <p:nvPr/>
        </p:nvPicPr>
        <p:blipFill>
          <a:blip r:embed="rId1"/>
          <a:srcRect l="411" t="19767" r="3504" b="17131"/>
          <a:stretch>
            <a:fillRect/>
          </a:stretch>
        </p:blipFill>
        <p:spPr>
          <a:xfrm>
            <a:off x="9105265" y="4177665"/>
            <a:ext cx="2228850" cy="790575"/>
          </a:xfrm>
          <a:custGeom>
            <a:avLst/>
            <a:gdLst/>
            <a:ahLst/>
            <a:cxnLst>
              <a:cxn ang="3">
                <a:pos x="hc" y="t"/>
              </a:cxn>
              <a:cxn ang="cd2">
                <a:pos x="l" y="vc"/>
              </a:cxn>
              <a:cxn ang="cd4">
                <a:pos x="hc" y="b"/>
              </a:cxn>
              <a:cxn ang="0">
                <a:pos x="r" y="vc"/>
              </a:cxn>
            </a:cxnLst>
            <a:rect l="l" t="t" r="r" b="b"/>
            <a:pathLst>
              <a:path w="3510" h="1245">
                <a:moveTo>
                  <a:pt x="0" y="0"/>
                </a:moveTo>
                <a:lnTo>
                  <a:pt x="3510" y="0"/>
                </a:lnTo>
                <a:lnTo>
                  <a:pt x="3510" y="1245"/>
                </a:lnTo>
                <a:lnTo>
                  <a:pt x="0" y="1245"/>
                </a:lnTo>
                <a:lnTo>
                  <a:pt x="0" y="0"/>
                </a:lnTo>
                <a:close/>
              </a:path>
            </a:pathLst>
          </a:custGeom>
        </p:spPr>
      </p:pic>
      <p:pic>
        <p:nvPicPr>
          <p:cNvPr id="27" name="图片 26" descr="1010"/>
          <p:cNvPicPr>
            <a:picLocks noChangeAspect="1"/>
          </p:cNvPicPr>
          <p:nvPr/>
        </p:nvPicPr>
        <p:blipFill>
          <a:blip r:embed="rId2"/>
          <a:srcRect l="1944" t="13837" r="1971" b="23061"/>
          <a:stretch>
            <a:fillRect/>
          </a:stretch>
        </p:blipFill>
        <p:spPr>
          <a:xfrm>
            <a:off x="9104630" y="1967865"/>
            <a:ext cx="2228850" cy="790575"/>
          </a:xfrm>
          <a:custGeom>
            <a:avLst/>
            <a:gdLst/>
            <a:ahLst/>
            <a:cxnLst>
              <a:cxn ang="3">
                <a:pos x="hc" y="t"/>
              </a:cxn>
              <a:cxn ang="cd2">
                <a:pos x="l" y="vc"/>
              </a:cxn>
              <a:cxn ang="cd4">
                <a:pos x="hc" y="b"/>
              </a:cxn>
              <a:cxn ang="0">
                <a:pos x="r" y="vc"/>
              </a:cxn>
            </a:cxnLst>
            <a:rect l="l" t="t" r="r" b="b"/>
            <a:pathLst>
              <a:path w="3510" h="1245">
                <a:moveTo>
                  <a:pt x="0" y="0"/>
                </a:moveTo>
                <a:lnTo>
                  <a:pt x="3510" y="0"/>
                </a:lnTo>
                <a:lnTo>
                  <a:pt x="3510" y="1245"/>
                </a:lnTo>
                <a:lnTo>
                  <a:pt x="0" y="1245"/>
                </a:lnTo>
                <a:lnTo>
                  <a:pt x="0" y="0"/>
                </a:lnTo>
                <a:close/>
              </a:path>
            </a:pathLst>
          </a:custGeom>
        </p:spPr>
      </p:pic>
      <p:pic>
        <p:nvPicPr>
          <p:cNvPr id="30" name="图片 29" descr="1011"/>
          <p:cNvPicPr>
            <a:picLocks noChangeAspect="1"/>
          </p:cNvPicPr>
          <p:nvPr/>
        </p:nvPicPr>
        <p:blipFill>
          <a:blip r:embed="rId3"/>
          <a:srcRect l="1971" t="8768" r="1944" b="28130"/>
          <a:stretch>
            <a:fillRect/>
          </a:stretch>
        </p:blipFill>
        <p:spPr>
          <a:xfrm>
            <a:off x="9105900" y="3072765"/>
            <a:ext cx="2228850" cy="790575"/>
          </a:xfrm>
          <a:custGeom>
            <a:avLst/>
            <a:gdLst/>
            <a:ahLst/>
            <a:cxnLst>
              <a:cxn ang="3">
                <a:pos x="hc" y="t"/>
              </a:cxn>
              <a:cxn ang="cd2">
                <a:pos x="l" y="vc"/>
              </a:cxn>
              <a:cxn ang="cd4">
                <a:pos x="hc" y="b"/>
              </a:cxn>
              <a:cxn ang="0">
                <a:pos x="r" y="vc"/>
              </a:cxn>
            </a:cxnLst>
            <a:rect l="l" t="t" r="r" b="b"/>
            <a:pathLst>
              <a:path w="3510" h="1245">
                <a:moveTo>
                  <a:pt x="0" y="0"/>
                </a:moveTo>
                <a:lnTo>
                  <a:pt x="3510" y="0"/>
                </a:lnTo>
                <a:lnTo>
                  <a:pt x="3510" y="1245"/>
                </a:lnTo>
                <a:lnTo>
                  <a:pt x="0" y="1245"/>
                </a:lnTo>
                <a:lnTo>
                  <a:pt x="0" y="0"/>
                </a:lnTo>
                <a:close/>
              </a:path>
            </a:pathLst>
          </a:custGeom>
        </p:spPr>
      </p:pic>
      <p:pic>
        <p:nvPicPr>
          <p:cNvPr id="31" name="图片 30" descr="1013"/>
          <p:cNvPicPr>
            <a:picLocks noChangeAspect="1"/>
          </p:cNvPicPr>
          <p:nvPr/>
        </p:nvPicPr>
        <p:blipFill>
          <a:blip r:embed="rId4"/>
          <a:srcRect l="1944" t="6183" r="1971" b="30715"/>
          <a:stretch>
            <a:fillRect/>
          </a:stretch>
        </p:blipFill>
        <p:spPr>
          <a:xfrm>
            <a:off x="9104630" y="5282565"/>
            <a:ext cx="2228850" cy="790575"/>
          </a:xfrm>
          <a:custGeom>
            <a:avLst/>
            <a:gdLst/>
            <a:ahLst/>
            <a:cxnLst>
              <a:cxn ang="3">
                <a:pos x="hc" y="t"/>
              </a:cxn>
              <a:cxn ang="cd2">
                <a:pos x="l" y="vc"/>
              </a:cxn>
              <a:cxn ang="cd4">
                <a:pos x="hc" y="b"/>
              </a:cxn>
              <a:cxn ang="0">
                <a:pos x="r" y="vc"/>
              </a:cxn>
            </a:cxnLst>
            <a:rect l="l" t="t" r="r" b="b"/>
            <a:pathLst>
              <a:path w="3510" h="1245">
                <a:moveTo>
                  <a:pt x="0" y="0"/>
                </a:moveTo>
                <a:lnTo>
                  <a:pt x="3510" y="0"/>
                </a:lnTo>
                <a:lnTo>
                  <a:pt x="3510" y="1245"/>
                </a:lnTo>
                <a:lnTo>
                  <a:pt x="0" y="1245"/>
                </a:lnTo>
                <a:lnTo>
                  <a:pt x="0" y="0"/>
                </a:lnTo>
                <a:close/>
              </a:path>
            </a:pathLst>
          </a:custGeom>
        </p:spPr>
      </p:pic>
      <p:pic>
        <p:nvPicPr>
          <p:cNvPr id="25" name="图片 24" descr="2247.jpg_wh1200"/>
          <p:cNvPicPr>
            <a:picLocks noChangeAspect="1"/>
          </p:cNvPicPr>
          <p:nvPr/>
        </p:nvPicPr>
        <p:blipFill>
          <a:blip r:embed="rId5"/>
          <a:srcRect l="43545" r="14504"/>
          <a:stretch>
            <a:fillRect/>
          </a:stretch>
        </p:blipFill>
        <p:spPr>
          <a:xfrm flipH="1">
            <a:off x="-52070" y="-5715"/>
            <a:ext cx="5133340" cy="6879590"/>
          </a:xfrm>
          <a:custGeom>
            <a:avLst/>
            <a:gdLst/>
            <a:ahLst/>
            <a:cxnLst>
              <a:cxn ang="3">
                <a:pos x="hc" y="t"/>
              </a:cxn>
              <a:cxn ang="cd2">
                <a:pos x="l" y="vc"/>
              </a:cxn>
              <a:cxn ang="cd4">
                <a:pos x="hc" y="b"/>
              </a:cxn>
              <a:cxn ang="0">
                <a:pos x="r" y="vc"/>
              </a:cxn>
            </a:cxnLst>
            <a:rect l="l" t="t" r="r" b="b"/>
            <a:pathLst>
              <a:path w="8579" h="10834">
                <a:moveTo>
                  <a:pt x="0" y="0"/>
                </a:moveTo>
                <a:lnTo>
                  <a:pt x="8579" y="0"/>
                </a:lnTo>
                <a:lnTo>
                  <a:pt x="8579" y="10834"/>
                </a:lnTo>
                <a:lnTo>
                  <a:pt x="0" y="10834"/>
                </a:lnTo>
                <a:lnTo>
                  <a:pt x="0" y="0"/>
                </a:lnTo>
                <a:close/>
              </a:path>
            </a:pathLst>
          </a:custGeom>
        </p:spPr>
      </p:pic>
      <p:sp>
        <p:nvSpPr>
          <p:cNvPr id="3" name="文本框 2"/>
          <p:cNvSpPr txBox="1"/>
          <p:nvPr>
            <p:custDataLst>
              <p:tags r:id="rId6"/>
            </p:custDataLst>
          </p:nvPr>
        </p:nvSpPr>
        <p:spPr>
          <a:xfrm>
            <a:off x="6061710" y="770890"/>
            <a:ext cx="4582160"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en-US" altLang="zh-CN" sz="3200" b="1" dirty="0">
                <a:solidFill>
                  <a:srgbClr val="1B2B85"/>
                </a:solidFill>
                <a:uFillTx/>
                <a:latin typeface="微软雅黑" panose="020B0503020204020204" pitchFamily="34" charset="-122"/>
                <a:ea typeface="微软雅黑" panose="020B0503020204020204" pitchFamily="34" charset="-122"/>
              </a:rPr>
              <a:t>M</a:t>
            </a:r>
            <a:r>
              <a:rPr lang="zh-CN" altLang="en-US" sz="3200" b="1" dirty="0">
                <a:solidFill>
                  <a:srgbClr val="1B2B85"/>
                </a:solidFill>
                <a:uFillTx/>
                <a:latin typeface="微软雅黑" panose="020B0503020204020204" pitchFamily="34" charset="-122"/>
                <a:ea typeface="微软雅黑" panose="020B0503020204020204" pitchFamily="34" charset="-122"/>
              </a:rPr>
              <a:t>anagement </a:t>
            </a:r>
            <a:r>
              <a:rPr lang="en-US" altLang="zh-CN" sz="3200" b="1" dirty="0">
                <a:solidFill>
                  <a:srgbClr val="1B2B85"/>
                </a:solidFill>
                <a:uFillTx/>
                <a:latin typeface="微软雅黑" panose="020B0503020204020204" pitchFamily="34" charset="-122"/>
                <a:ea typeface="微软雅黑" panose="020B0503020204020204" pitchFamily="34" charset="-122"/>
              </a:rPr>
              <a:t>S</a:t>
            </a:r>
            <a:r>
              <a:rPr lang="zh-CN" altLang="en-US" sz="3200" b="1" dirty="0">
                <a:solidFill>
                  <a:srgbClr val="1B2B85"/>
                </a:solidFill>
                <a:uFillTx/>
                <a:latin typeface="微软雅黑" panose="020B0503020204020204" pitchFamily="34" charset="-122"/>
                <a:ea typeface="微软雅黑" panose="020B0503020204020204" pitchFamily="34" charset="-122"/>
              </a:rPr>
              <a:t>ystem</a:t>
            </a:r>
            <a:endParaRPr lang="zh-CN" altLang="en-US" sz="3200" b="1" dirty="0">
              <a:solidFill>
                <a:srgbClr val="1B2B85"/>
              </a:solidFill>
              <a:uFillTx/>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6195060" y="1390650"/>
            <a:ext cx="401574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grpSp>
        <p:nvGrpSpPr>
          <p:cNvPr id="17" name="组合 16"/>
          <p:cNvGrpSpPr/>
          <p:nvPr/>
        </p:nvGrpSpPr>
        <p:grpSpPr>
          <a:xfrm>
            <a:off x="6082665" y="1888490"/>
            <a:ext cx="2964815" cy="949960"/>
            <a:chOff x="9936" y="2839"/>
            <a:chExt cx="4669" cy="1496"/>
          </a:xfrm>
        </p:grpSpPr>
        <p:sp>
          <p:nvSpPr>
            <p:cNvPr id="10" name="文本框 9"/>
            <p:cNvSpPr txBox="1"/>
            <p:nvPr>
              <p:custDataLst>
                <p:tags r:id="rId7"/>
              </p:custDataLst>
            </p:nvPr>
          </p:nvSpPr>
          <p:spPr>
            <a:xfrm>
              <a:off x="9936" y="2839"/>
              <a:ext cx="4669" cy="60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lang="en-US" altLang="zh-CN" sz="2000" b="1" dirty="0">
                  <a:solidFill>
                    <a:schemeClr val="tx1">
                      <a:lumMod val="75000"/>
                      <a:lumOff val="25000"/>
                    </a:schemeClr>
                  </a:solidFill>
                </a:rPr>
                <a:t>SAP</a:t>
              </a:r>
              <a:endParaRPr lang="en-US" altLang="zh-CN" sz="2000" b="1" dirty="0">
                <a:solidFill>
                  <a:schemeClr val="tx1">
                    <a:lumMod val="75000"/>
                    <a:lumOff val="25000"/>
                  </a:schemeClr>
                </a:solidFill>
              </a:endParaRPr>
            </a:p>
          </p:txBody>
        </p:sp>
        <p:sp>
          <p:nvSpPr>
            <p:cNvPr id="13" name="文本框 12"/>
            <p:cNvSpPr txBox="1"/>
            <p:nvPr>
              <p:custDataLst>
                <p:tags r:id="rId8"/>
              </p:custDataLst>
            </p:nvPr>
          </p:nvSpPr>
          <p:spPr>
            <a:xfrm>
              <a:off x="9936" y="3572"/>
              <a:ext cx="4625" cy="763"/>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SAP system runs through all departments of the company</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8" name="组合 17"/>
          <p:cNvGrpSpPr/>
          <p:nvPr/>
        </p:nvGrpSpPr>
        <p:grpSpPr>
          <a:xfrm>
            <a:off x="6082665" y="2990215"/>
            <a:ext cx="2964815" cy="949960"/>
            <a:chOff x="9936" y="4234"/>
            <a:chExt cx="4669" cy="1496"/>
          </a:xfrm>
        </p:grpSpPr>
        <p:sp>
          <p:nvSpPr>
            <p:cNvPr id="6" name="文本框 5"/>
            <p:cNvSpPr txBox="1"/>
            <p:nvPr>
              <p:custDataLst>
                <p:tags r:id="rId9"/>
              </p:custDataLst>
            </p:nvPr>
          </p:nvSpPr>
          <p:spPr>
            <a:xfrm>
              <a:off x="9936" y="4234"/>
              <a:ext cx="4669" cy="60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lang="en-US" altLang="zh-CN" sz="2000" b="1" dirty="0">
                  <a:solidFill>
                    <a:schemeClr val="tx1">
                      <a:lumMod val="75000"/>
                      <a:lumOff val="25000"/>
                    </a:schemeClr>
                  </a:solidFill>
                </a:rPr>
                <a:t>MES</a:t>
              </a:r>
              <a:endParaRPr lang="en-US" altLang="zh-CN" sz="2000" b="1" dirty="0">
                <a:solidFill>
                  <a:schemeClr val="tx1">
                    <a:lumMod val="75000"/>
                    <a:lumOff val="25000"/>
                  </a:schemeClr>
                </a:solidFill>
              </a:endParaRPr>
            </a:p>
          </p:txBody>
        </p:sp>
        <p:sp>
          <p:nvSpPr>
            <p:cNvPr id="7" name="文本框 6"/>
            <p:cNvSpPr txBox="1"/>
            <p:nvPr>
              <p:custDataLst>
                <p:tags r:id="rId10"/>
              </p:custDataLst>
            </p:nvPr>
          </p:nvSpPr>
          <p:spPr>
            <a:xfrm>
              <a:off x="9936" y="4967"/>
              <a:ext cx="4625" cy="763"/>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Import MES system to run through all links of production</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9" name="组合 18"/>
          <p:cNvGrpSpPr/>
          <p:nvPr/>
        </p:nvGrpSpPr>
        <p:grpSpPr>
          <a:xfrm>
            <a:off x="6082665" y="4091940"/>
            <a:ext cx="2964815" cy="949960"/>
            <a:chOff x="9936" y="5839"/>
            <a:chExt cx="4669" cy="1496"/>
          </a:xfrm>
        </p:grpSpPr>
        <p:sp>
          <p:nvSpPr>
            <p:cNvPr id="11" name="文本框 10"/>
            <p:cNvSpPr txBox="1"/>
            <p:nvPr>
              <p:custDataLst>
                <p:tags r:id="rId11"/>
              </p:custDataLst>
            </p:nvPr>
          </p:nvSpPr>
          <p:spPr>
            <a:xfrm>
              <a:off x="9936" y="5839"/>
              <a:ext cx="4669" cy="60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lang="en-US" altLang="zh-CN" sz="2000" b="1" dirty="0">
                  <a:solidFill>
                    <a:schemeClr val="tx1">
                      <a:lumMod val="75000"/>
                      <a:lumOff val="25000"/>
                    </a:schemeClr>
                  </a:solidFill>
                </a:rPr>
                <a:t>GRM</a:t>
              </a:r>
              <a:endParaRPr lang="en-US" altLang="zh-CN" sz="2000" b="1" dirty="0">
                <a:solidFill>
                  <a:schemeClr val="tx1">
                    <a:lumMod val="75000"/>
                    <a:lumOff val="25000"/>
                  </a:schemeClr>
                </a:solidFill>
              </a:endParaRPr>
            </a:p>
          </p:txBody>
        </p:sp>
        <p:sp>
          <p:nvSpPr>
            <p:cNvPr id="12" name="文本框 11"/>
            <p:cNvSpPr txBox="1"/>
            <p:nvPr>
              <p:custDataLst>
                <p:tags r:id="rId12"/>
              </p:custDataLst>
            </p:nvPr>
          </p:nvSpPr>
          <p:spPr>
            <a:xfrm>
              <a:off x="9936" y="6572"/>
              <a:ext cx="4625" cy="763"/>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Professional CRM customer management system</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0" name="组合 19"/>
          <p:cNvGrpSpPr/>
          <p:nvPr/>
        </p:nvGrpSpPr>
        <p:grpSpPr>
          <a:xfrm>
            <a:off x="6082665" y="5193665"/>
            <a:ext cx="2964815" cy="917575"/>
            <a:chOff x="9936" y="7324"/>
            <a:chExt cx="4669" cy="1445"/>
          </a:xfrm>
        </p:grpSpPr>
        <p:sp>
          <p:nvSpPr>
            <p:cNvPr id="15" name="文本框 14"/>
            <p:cNvSpPr txBox="1"/>
            <p:nvPr>
              <p:custDataLst>
                <p:tags r:id="rId13"/>
              </p:custDataLst>
            </p:nvPr>
          </p:nvSpPr>
          <p:spPr>
            <a:xfrm>
              <a:off x="9936" y="7324"/>
              <a:ext cx="4669" cy="600"/>
            </a:xfrm>
            <a:prstGeom prst="rect">
              <a:avLst/>
            </a:prstGeom>
            <a:noFill/>
          </p:spPr>
          <p:txBody>
            <a:bodyPr wrap="square" lIns="101600" tIns="38100" rIns="76200" bIns="38100" rtlCol="0">
              <a:noAutofit/>
            </a:bodyPr>
            <a:lstStyle>
              <a:defPPr>
                <a:defRPr lang="zh-CN"/>
              </a:defPPr>
              <a:lvl1pPr>
                <a:defRPr sz="2400" spc="200">
                  <a:latin typeface="微软雅黑" panose="020B0503020204020204" pitchFamily="34" charset="-122"/>
                  <a:ea typeface="微软雅黑" panose="020B0503020204020204" pitchFamily="34" charset="-122"/>
                </a:defRPr>
              </a:lvl1pPr>
            </a:lstStyle>
            <a:p>
              <a:pPr marL="0" indent="0" algn="l">
                <a:lnSpc>
                  <a:spcPct val="100000"/>
                </a:lnSpc>
                <a:spcBef>
                  <a:spcPts val="0"/>
                </a:spcBef>
                <a:spcAft>
                  <a:spcPts val="0"/>
                </a:spcAft>
                <a:buSzPct val="100000"/>
              </a:pPr>
              <a:r>
                <a:rPr lang="en-US" altLang="zh-CN" sz="2000" b="1" dirty="0">
                  <a:solidFill>
                    <a:schemeClr val="tx1">
                      <a:lumMod val="75000"/>
                      <a:lumOff val="25000"/>
                    </a:schemeClr>
                  </a:solidFill>
                </a:rPr>
                <a:t>OA</a:t>
              </a:r>
              <a:endParaRPr lang="en-US" altLang="zh-CN" sz="2000" b="1" dirty="0">
                <a:solidFill>
                  <a:schemeClr val="tx1">
                    <a:lumMod val="75000"/>
                    <a:lumOff val="25000"/>
                  </a:schemeClr>
                </a:solidFill>
              </a:endParaRPr>
            </a:p>
          </p:txBody>
        </p:sp>
        <p:sp>
          <p:nvSpPr>
            <p:cNvPr id="16" name="文本框 15"/>
            <p:cNvSpPr txBox="1"/>
            <p:nvPr>
              <p:custDataLst>
                <p:tags r:id="rId14"/>
              </p:custDataLst>
            </p:nvPr>
          </p:nvSpPr>
          <p:spPr>
            <a:xfrm>
              <a:off x="9936" y="8057"/>
              <a:ext cx="4623" cy="712"/>
            </a:xfrm>
            <a:prstGeom prst="rect">
              <a:avLst/>
            </a:prstGeom>
            <a:noFill/>
          </p:spPr>
          <p:txBody>
            <a:bodyPr wrap="square" lIns="101600" tIns="0" rIns="82550" bIns="0" rtlCol="0">
              <a:noAutofit/>
            </a:bodyPr>
            <a:lstStyle>
              <a:defPPr>
                <a:defRPr lang="zh-CN"/>
              </a:defPPr>
              <a:lvl1pPr fontAlgn="auto">
                <a:lnSpc>
                  <a:spcPct val="130000"/>
                </a:lnSpc>
                <a:spcAft>
                  <a:spcPts val="1000"/>
                </a:spcAft>
                <a:defRPr sz="1600" spc="150"/>
              </a:lvl1pPr>
            </a:lstStyle>
            <a:p>
              <a:pPr marL="0" lvl="0" indent="-285750" algn="l" fontAlgn="ctr">
                <a:lnSpc>
                  <a:spcPct val="100000"/>
                </a:lnSpc>
                <a:spcBef>
                  <a:spcPts val="1000"/>
                </a:spcBef>
                <a:spcAft>
                  <a:spcPts val="0"/>
                </a:spcAft>
                <a:buSzPct val="100000"/>
                <a:buFont typeface="Wingdings" panose="05000000000000000000" charset="0"/>
                <a:buNone/>
              </a:pPr>
              <a:r>
                <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Efficient paperless OA office system</a:t>
              </a:r>
              <a:endParaRPr lang="zh-CN" altLang="en-US" sz="1400" spc="0" dirty="0">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
        <p:nvSpPr>
          <p:cNvPr id="34" name="矩形 33"/>
          <p:cNvSpPr/>
          <p:nvPr/>
        </p:nvSpPr>
        <p:spPr>
          <a:xfrm>
            <a:off x="8837930" y="1685925"/>
            <a:ext cx="2778125" cy="4838700"/>
          </a:xfrm>
          <a:prstGeom prst="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摄图网_500453366"/>
          <p:cNvPicPr>
            <a:picLocks noChangeAspect="1"/>
          </p:cNvPicPr>
          <p:nvPr/>
        </p:nvPicPr>
        <p:blipFill>
          <a:blip r:embed="rId1"/>
          <a:stretch>
            <a:fillRect/>
          </a:stretch>
        </p:blipFill>
        <p:spPr>
          <a:xfrm>
            <a:off x="-317" y="-317"/>
            <a:ext cx="12192635" cy="6858635"/>
          </a:xfrm>
          <a:prstGeom prst="rect">
            <a:avLst/>
          </a:prstGeom>
        </p:spPr>
      </p:pic>
      <p:sp>
        <p:nvSpPr>
          <p:cNvPr id="5" name="椭圆 4"/>
          <p:cNvSpPr/>
          <p:nvPr/>
        </p:nvSpPr>
        <p:spPr>
          <a:xfrm>
            <a:off x="9100820" y="474345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椭圆 5"/>
          <p:cNvSpPr/>
          <p:nvPr/>
        </p:nvSpPr>
        <p:spPr>
          <a:xfrm>
            <a:off x="8300720" y="2867025"/>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椭圆 6"/>
          <p:cNvSpPr/>
          <p:nvPr/>
        </p:nvSpPr>
        <p:spPr>
          <a:xfrm>
            <a:off x="5024120" y="310515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椭圆 7"/>
          <p:cNvSpPr/>
          <p:nvPr/>
        </p:nvSpPr>
        <p:spPr>
          <a:xfrm>
            <a:off x="2861945" y="27051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3052445" y="4143375"/>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5595620" y="4686300"/>
            <a:ext cx="266700" cy="266700"/>
          </a:xfrm>
          <a:prstGeom prst="ellipse">
            <a:avLst/>
          </a:prstGeom>
          <a:solidFill>
            <a:srgbClr val="82F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8583613" y="2733675"/>
            <a:ext cx="1258570" cy="553085"/>
          </a:xfrm>
          <a:prstGeom prst="rect">
            <a:avLst/>
          </a:prstGeom>
          <a:noFill/>
        </p:spPr>
        <p:txBody>
          <a:bodyPr wrap="none" rtlCol="0" anchor="t">
            <a:spAutoFit/>
          </a:bodyPr>
          <a:p>
            <a:pPr marL="0" indent="0" algn="l">
              <a:lnSpc>
                <a:spcPct val="100000"/>
              </a:lnSpc>
              <a:spcBef>
                <a:spcPts val="0"/>
              </a:spcBef>
              <a:spcAft>
                <a:spcPts val="0"/>
              </a:spcAft>
              <a:buSzPct val="100000"/>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25%</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00000"/>
              </a:lnSpc>
              <a:spcBef>
                <a:spcPts val="0"/>
              </a:spcBef>
              <a:spcAft>
                <a:spcPts val="0"/>
              </a:spcAft>
              <a:buSzPct val="100000"/>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North America</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2" name="文本框 11"/>
          <p:cNvSpPr txBox="1"/>
          <p:nvPr/>
        </p:nvSpPr>
        <p:spPr>
          <a:xfrm>
            <a:off x="5270500" y="2962275"/>
            <a:ext cx="677545" cy="553085"/>
          </a:xfrm>
          <a:prstGeom prst="rect">
            <a:avLst/>
          </a:prstGeom>
          <a:noFill/>
        </p:spPr>
        <p:txBody>
          <a:bodyPr wrap="none" rtlCol="0" anchor="t">
            <a:spAutoFit/>
          </a:bodyPr>
          <a:p>
            <a:pPr marL="0" indent="0" algn="l">
              <a:lnSpc>
                <a:spcPct val="100000"/>
              </a:lnSpc>
              <a:spcBef>
                <a:spcPts val="0"/>
              </a:spcBef>
              <a:spcAft>
                <a:spcPts val="0"/>
              </a:spcAft>
              <a:buSzPct val="100000"/>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27%</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00000"/>
              </a:lnSpc>
              <a:spcBef>
                <a:spcPts val="0"/>
              </a:spcBef>
              <a:spcAft>
                <a:spcPts val="0"/>
              </a:spcAft>
              <a:buSzPct val="100000"/>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Asia</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文本框 12"/>
          <p:cNvSpPr txBox="1"/>
          <p:nvPr/>
        </p:nvSpPr>
        <p:spPr>
          <a:xfrm>
            <a:off x="3090228" y="2562225"/>
            <a:ext cx="697230" cy="553085"/>
          </a:xfrm>
          <a:prstGeom prst="rect">
            <a:avLst/>
          </a:prstGeom>
          <a:noFill/>
        </p:spPr>
        <p:txBody>
          <a:bodyPr wrap="none" rtlCol="0" anchor="t">
            <a:spAutoFit/>
          </a:bodyPr>
          <a:p>
            <a:pPr marL="0" indent="0" algn="l">
              <a:lnSpc>
                <a:spcPct val="100000"/>
              </a:lnSpc>
              <a:spcBef>
                <a:spcPts val="0"/>
              </a:spcBef>
              <a:spcAft>
                <a:spcPts val="0"/>
              </a:spcAft>
              <a:buSzPct val="100000"/>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38%</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00000"/>
              </a:lnSpc>
              <a:spcBef>
                <a:spcPts val="0"/>
              </a:spcBef>
              <a:spcAft>
                <a:spcPts val="0"/>
              </a:spcAft>
              <a:buSzPct val="100000"/>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Europe</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6" name="文本框 15"/>
          <p:cNvSpPr txBox="1"/>
          <p:nvPr/>
        </p:nvSpPr>
        <p:spPr>
          <a:xfrm>
            <a:off x="3337560" y="4000500"/>
            <a:ext cx="602615" cy="553085"/>
          </a:xfrm>
          <a:prstGeom prst="rect">
            <a:avLst/>
          </a:prstGeom>
          <a:noFill/>
        </p:spPr>
        <p:txBody>
          <a:bodyPr wrap="none" rtlCol="0" anchor="t">
            <a:spAutoFit/>
          </a:bodyPr>
          <a:p>
            <a:pPr marL="0" indent="0" algn="l">
              <a:lnSpc>
                <a:spcPct val="100000"/>
              </a:lnSpc>
              <a:spcBef>
                <a:spcPts val="0"/>
              </a:spcBef>
              <a:spcAft>
                <a:spcPts val="0"/>
              </a:spcAft>
              <a:buSzPct val="100000"/>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00000"/>
              </a:lnSpc>
              <a:spcBef>
                <a:spcPts val="0"/>
              </a:spcBef>
              <a:spcAft>
                <a:spcPts val="0"/>
              </a:spcAft>
              <a:buSzPct val="100000"/>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Africa</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7" name="文本框 16"/>
          <p:cNvSpPr txBox="1"/>
          <p:nvPr/>
        </p:nvSpPr>
        <p:spPr>
          <a:xfrm>
            <a:off x="5857876" y="4542790"/>
            <a:ext cx="819785" cy="553085"/>
          </a:xfrm>
          <a:prstGeom prst="rect">
            <a:avLst/>
          </a:prstGeom>
          <a:noFill/>
        </p:spPr>
        <p:txBody>
          <a:bodyPr wrap="none" rtlCol="0" anchor="t">
            <a:spAutoFit/>
          </a:bodyPr>
          <a:p>
            <a:pPr marL="0" indent="0" algn="l">
              <a:lnSpc>
                <a:spcPct val="100000"/>
              </a:lnSpc>
              <a:spcBef>
                <a:spcPts val="0"/>
              </a:spcBef>
              <a:spcAft>
                <a:spcPts val="0"/>
              </a:spcAft>
              <a:buSzPct val="100000"/>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00000"/>
              </a:lnSpc>
              <a:spcBef>
                <a:spcPts val="0"/>
              </a:spcBef>
              <a:spcAft>
                <a:spcPts val="0"/>
              </a:spcAft>
              <a:buSzPct val="100000"/>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Australia</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8" name="文本框 17"/>
          <p:cNvSpPr txBox="1"/>
          <p:nvPr/>
        </p:nvSpPr>
        <p:spPr>
          <a:xfrm>
            <a:off x="9364981" y="4590415"/>
            <a:ext cx="1254125" cy="553085"/>
          </a:xfrm>
          <a:prstGeom prst="rect">
            <a:avLst/>
          </a:prstGeom>
          <a:noFill/>
        </p:spPr>
        <p:txBody>
          <a:bodyPr wrap="none" rtlCol="0" anchor="t">
            <a:spAutoFit/>
          </a:bodyPr>
          <a:p>
            <a:pPr marL="0" indent="0" algn="l">
              <a:lnSpc>
                <a:spcPct val="100000"/>
              </a:lnSpc>
              <a:spcBef>
                <a:spcPts val="0"/>
              </a:spcBef>
              <a:spcAft>
                <a:spcPts val="0"/>
              </a:spcAft>
              <a:buSzPct val="100000"/>
            </a:pPr>
            <a:r>
              <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7%</a:t>
            </a:r>
            <a:endParaRPr lang="en-US" altLang="zh-CN"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gn="l">
              <a:lnSpc>
                <a:spcPct val="100000"/>
              </a:lnSpc>
              <a:spcBef>
                <a:spcPts val="0"/>
              </a:spcBef>
              <a:spcAft>
                <a:spcPts val="0"/>
              </a:spcAft>
              <a:buSzPct val="100000"/>
            </a:pPr>
            <a:r>
              <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South America</a:t>
            </a:r>
            <a:endParaRPr lang="zh-CN" altLang="en-US" sz="12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0" name="文本框 39"/>
          <p:cNvSpPr txBox="1"/>
          <p:nvPr>
            <p:custDataLst>
              <p:tags r:id="rId2"/>
            </p:custDataLst>
          </p:nvPr>
        </p:nvSpPr>
        <p:spPr>
          <a:xfrm>
            <a:off x="3916045" y="456565"/>
            <a:ext cx="4359910" cy="529590"/>
          </a:xfrm>
          <a:prstGeom prst="rect">
            <a:avLst/>
          </a:prstGeom>
          <a:noFill/>
        </p:spPr>
        <p:txBody>
          <a:bodyPr wrap="square" lIns="101600" tIns="38100" rIns="63500" bIns="38100" rtlCol="0">
            <a:noAutofit/>
          </a:bodyPr>
          <a:p>
            <a:pPr marL="0" indent="0" algn="ctr">
              <a:lnSpc>
                <a:spcPct val="100000"/>
              </a:lnSpc>
              <a:spcBef>
                <a:spcPts val="0"/>
              </a:spcBef>
              <a:spcAft>
                <a:spcPts val="0"/>
              </a:spcAft>
              <a:buSzPct val="100000"/>
              <a:buNone/>
            </a:pPr>
            <a:r>
              <a:rPr lang="zh-CN" altLang="en-US" sz="3200" b="1" dirty="0">
                <a:solidFill>
                  <a:schemeClr val="bg1"/>
                </a:solidFill>
                <a:uFillTx/>
                <a:latin typeface="微软雅黑" panose="020B0503020204020204" pitchFamily="34" charset="-122"/>
                <a:ea typeface="微软雅黑" panose="020B0503020204020204" pitchFamily="34" charset="-122"/>
              </a:rPr>
              <a:t>Market </a:t>
            </a:r>
            <a:r>
              <a:rPr lang="en-US" altLang="zh-CN" sz="3200" b="1" dirty="0">
                <a:solidFill>
                  <a:schemeClr val="bg1"/>
                </a:solidFill>
                <a:uFillTx/>
                <a:latin typeface="微软雅黑" panose="020B0503020204020204" pitchFamily="34" charset="-122"/>
                <a:ea typeface="微软雅黑" panose="020B0503020204020204" pitchFamily="34" charset="-122"/>
              </a:rPr>
              <a:t>D</a:t>
            </a:r>
            <a:r>
              <a:rPr lang="zh-CN" altLang="en-US" sz="3200" b="1" dirty="0">
                <a:solidFill>
                  <a:schemeClr val="bg1"/>
                </a:solidFill>
                <a:uFillTx/>
                <a:latin typeface="微软雅黑" panose="020B0503020204020204" pitchFamily="34" charset="-122"/>
                <a:ea typeface="微软雅黑" panose="020B0503020204020204" pitchFamily="34" charset="-122"/>
              </a:rPr>
              <a:t>istribution</a:t>
            </a:r>
            <a:endParaRPr lang="zh-CN" altLang="en-US" sz="3200" b="1" dirty="0">
              <a:solidFill>
                <a:schemeClr val="bg1"/>
              </a:solidFill>
              <a:uFillTx/>
              <a:latin typeface="微软雅黑" panose="020B0503020204020204" pitchFamily="34" charset="-122"/>
              <a:ea typeface="微软雅黑" panose="020B0503020204020204" pitchFamily="34" charset="-122"/>
            </a:endParaRPr>
          </a:p>
        </p:txBody>
      </p:sp>
      <p:cxnSp>
        <p:nvCxnSpPr>
          <p:cNvPr id="43" name="直接连接符 42"/>
          <p:cNvCxnSpPr/>
          <p:nvPr/>
        </p:nvCxnSpPr>
        <p:spPr>
          <a:xfrm>
            <a:off x="4147820" y="1047750"/>
            <a:ext cx="39719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769745" y="5705475"/>
            <a:ext cx="8652510" cy="632460"/>
          </a:xfrm>
          <a:prstGeom prst="rect">
            <a:avLst/>
          </a:prstGeom>
          <a:noFill/>
        </p:spPr>
        <p:txBody>
          <a:bodyPr wrap="square" rtlCol="0" anchor="t">
            <a:spAutoFit/>
          </a:bodyPr>
          <a:p>
            <a:pPr marL="0" indent="0" algn="ctr">
              <a:lnSpc>
                <a:spcPct val="110000"/>
              </a:lnSpc>
              <a:spcBef>
                <a:spcPts val="0"/>
              </a:spcBef>
              <a:spcAft>
                <a:spcPts val="0"/>
              </a:spcAft>
              <a:buSzPct val="100000"/>
            </a:pPr>
            <a:r>
              <a:rPr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The market is distributed around the world, mainly in Europe, Asia and North America, and maintains long-term friendly cooperation with customers</a:t>
            </a:r>
            <a:r>
              <a:rPr 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6524625" cy="6858000"/>
          </a:xfrm>
          <a:prstGeom prst="rect">
            <a:avLst/>
          </a:prstGeom>
          <a:pattFill prst="ltUpDiag">
            <a:fgClr>
              <a:schemeClr val="bg1"/>
            </a:fgClr>
            <a:bgClr>
              <a:srgbClr val="1B2B8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0" y="0"/>
            <a:ext cx="6524625" cy="6858000"/>
          </a:xfrm>
          <a:prstGeom prst="rect">
            <a:avLst/>
          </a:prstGeom>
          <a:solidFill>
            <a:srgbClr val="253D9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矩形 38"/>
          <p:cNvSpPr/>
          <p:nvPr/>
        </p:nvSpPr>
        <p:spPr>
          <a:xfrm>
            <a:off x="7165340" y="5086985"/>
            <a:ext cx="4743450" cy="1196975"/>
          </a:xfrm>
          <a:prstGeom prst="rect">
            <a:avLst/>
          </a:prstGeom>
        </p:spPr>
        <p:txBody>
          <a:bodyPr wrap="square" lIns="91440" tIns="45720" rIns="91440" bIns="45720">
            <a:spAutoFit/>
          </a:bodyPr>
          <a:lstStyle/>
          <a:p>
            <a:pPr>
              <a:lnSpc>
                <a:spcPct val="120000"/>
              </a:lnSpc>
              <a:spcBef>
                <a:spcPts val="0"/>
              </a:spcBef>
              <a:spcAft>
                <a:spcPts val="0"/>
              </a:spcAft>
            </a:pPr>
            <a:r>
              <a:rPr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All products can meet CE, FCC, ROHS certification; meanwhile, they have obtained iso9001:2015 quality management system certification, iso14001:2015 environmental management system certification, iatf16949:2016 quality management system certification</a:t>
            </a:r>
            <a:r>
              <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3" name="图片 62"/>
          <p:cNvPicPr>
            <a:picLocks noChangeAspect="1"/>
          </p:cNvPicPr>
          <p:nvPr/>
        </p:nvPicPr>
        <p:blipFill>
          <a:blip r:embed="rId1" cstate="print"/>
          <a:stretch>
            <a:fillRect/>
          </a:stretch>
        </p:blipFill>
        <p:spPr>
          <a:xfrm>
            <a:off x="7162165" y="4239260"/>
            <a:ext cx="1522730" cy="494665"/>
          </a:xfrm>
          <a:prstGeom prst="rect">
            <a:avLst/>
          </a:prstGeom>
        </p:spPr>
      </p:pic>
      <p:pic>
        <p:nvPicPr>
          <p:cNvPr id="64" name="图片 63"/>
          <p:cNvPicPr>
            <a:picLocks noChangeAspect="1"/>
          </p:cNvPicPr>
          <p:nvPr/>
        </p:nvPicPr>
        <p:blipFill>
          <a:blip r:embed="rId2" cstate="print"/>
          <a:stretch>
            <a:fillRect/>
          </a:stretch>
        </p:blipFill>
        <p:spPr>
          <a:xfrm>
            <a:off x="7183755" y="2807018"/>
            <a:ext cx="1819910" cy="441960"/>
          </a:xfrm>
          <a:prstGeom prst="rect">
            <a:avLst/>
          </a:prstGeom>
        </p:spPr>
      </p:pic>
      <p:pic>
        <p:nvPicPr>
          <p:cNvPr id="65" name="图片 64"/>
          <p:cNvPicPr>
            <a:picLocks noChangeAspect="1"/>
          </p:cNvPicPr>
          <p:nvPr/>
        </p:nvPicPr>
        <p:blipFill>
          <a:blip r:embed="rId3" cstate="print"/>
          <a:stretch>
            <a:fillRect/>
          </a:stretch>
        </p:blipFill>
        <p:spPr>
          <a:xfrm>
            <a:off x="9453880" y="2812415"/>
            <a:ext cx="1710690" cy="398780"/>
          </a:xfrm>
          <a:prstGeom prst="rect">
            <a:avLst/>
          </a:prstGeom>
        </p:spPr>
      </p:pic>
      <p:sp>
        <p:nvSpPr>
          <p:cNvPr id="2" name="文本框 24"/>
          <p:cNvSpPr txBox="1"/>
          <p:nvPr/>
        </p:nvSpPr>
        <p:spPr>
          <a:xfrm>
            <a:off x="7155815" y="1885950"/>
            <a:ext cx="1898015" cy="922020"/>
          </a:xfrm>
          <a:prstGeom prst="rect">
            <a:avLst/>
          </a:prstGeom>
          <a:noFill/>
        </p:spPr>
        <p:txBody>
          <a:bodyPr wrap="square" rtlCol="0" anchor="t">
            <a:spAutoFit/>
            <a:scene3d>
              <a:camera prst="orthographicFront"/>
              <a:lightRig rig="threePt" dir="t"/>
            </a:scene3d>
          </a:bodyPr>
          <a:p>
            <a:pPr algn="l"/>
            <a:r>
              <a:rPr lang="en-US" sz="3600" b="1" dirty="0">
                <a:solidFill>
                  <a:srgbClr val="243184"/>
                </a:solidFill>
                <a:latin typeface="微软雅黑" panose="020B0503020204020204" pitchFamily="34" charset="-122"/>
                <a:ea typeface="微软雅黑" panose="020B0503020204020204" pitchFamily="34" charset="-122"/>
              </a:rPr>
              <a:t>5</a:t>
            </a:r>
            <a:r>
              <a:rPr lang="en-US" dirty="0">
                <a:solidFill>
                  <a:srgbClr val="243184"/>
                </a:solidFill>
                <a:latin typeface="微软雅黑" panose="020B0503020204020204" pitchFamily="34" charset="-122"/>
                <a:ea typeface="微软雅黑" panose="020B0503020204020204" pitchFamily="34" charset="-122"/>
              </a:rPr>
              <a:t>Star </a:t>
            </a:r>
            <a:endParaRPr lang="en-US" dirty="0">
              <a:solidFill>
                <a:srgbClr val="243184"/>
              </a:solidFill>
              <a:latin typeface="微软雅黑" panose="020B0503020204020204" pitchFamily="34" charset="-122"/>
              <a:ea typeface="微软雅黑" panose="020B0503020204020204" pitchFamily="34" charset="-122"/>
            </a:endParaRPr>
          </a:p>
          <a:p>
            <a:pPr algn="l"/>
            <a:r>
              <a:rPr lang="en-US" dirty="0">
                <a:solidFill>
                  <a:srgbClr val="243184"/>
                </a:solidFill>
                <a:latin typeface="微软雅黑" panose="020B0503020204020204" pitchFamily="34" charset="-122"/>
                <a:ea typeface="微软雅黑" panose="020B0503020204020204" pitchFamily="34" charset="-122"/>
              </a:rPr>
              <a:t>supplier</a:t>
            </a:r>
            <a:endParaRPr lang="en-US" dirty="0">
              <a:solidFill>
                <a:srgbClr val="243184"/>
              </a:solidFill>
              <a:latin typeface="微软雅黑" panose="020B0503020204020204" pitchFamily="34" charset="-122"/>
              <a:ea typeface="微软雅黑" panose="020B0503020204020204" pitchFamily="34" charset="-122"/>
            </a:endParaRPr>
          </a:p>
        </p:txBody>
      </p:sp>
      <p:sp>
        <p:nvSpPr>
          <p:cNvPr id="3" name="文本框 24"/>
          <p:cNvSpPr txBox="1"/>
          <p:nvPr/>
        </p:nvSpPr>
        <p:spPr>
          <a:xfrm>
            <a:off x="9320530" y="1885950"/>
            <a:ext cx="2662555" cy="922020"/>
          </a:xfrm>
          <a:prstGeom prst="rect">
            <a:avLst/>
          </a:prstGeom>
          <a:noFill/>
        </p:spPr>
        <p:txBody>
          <a:bodyPr wrap="square" rtlCol="0" anchor="t">
            <a:spAutoFit/>
            <a:scene3d>
              <a:camera prst="orthographicFront"/>
              <a:lightRig rig="threePt" dir="t"/>
            </a:scene3d>
          </a:bodyPr>
          <a:p>
            <a:pPr algn="l"/>
            <a:r>
              <a:rPr lang="en-US" sz="3600" b="1" dirty="0">
                <a:solidFill>
                  <a:srgbClr val="243184"/>
                </a:solidFill>
                <a:latin typeface="微软雅黑" panose="020B0503020204020204" pitchFamily="34" charset="-122"/>
                <a:ea typeface="微软雅黑" panose="020B0503020204020204" pitchFamily="34" charset="-122"/>
              </a:rPr>
              <a:t>11</a:t>
            </a:r>
            <a:r>
              <a:rPr lang="zh-CN" altLang="en-US" dirty="0">
                <a:solidFill>
                  <a:srgbClr val="243184"/>
                </a:solidFill>
                <a:latin typeface="微软雅黑" panose="020B0503020204020204" pitchFamily="34" charset="-122"/>
                <a:ea typeface="微软雅黑" panose="020B0503020204020204" pitchFamily="34" charset="-122"/>
                <a:sym typeface="+mn-ea"/>
              </a:rPr>
              <a:t>year</a:t>
            </a:r>
            <a:endParaRPr lang="en-US" sz="3600" b="1" dirty="0">
              <a:solidFill>
                <a:srgbClr val="243184"/>
              </a:solidFill>
              <a:latin typeface="微软雅黑" panose="020B0503020204020204" pitchFamily="34" charset="-122"/>
              <a:ea typeface="微软雅黑" panose="020B0503020204020204" pitchFamily="34" charset="-122"/>
            </a:endParaRPr>
          </a:p>
          <a:p>
            <a:pPr algn="l"/>
            <a:r>
              <a:rPr lang="zh-CN" altLang="en-US" dirty="0">
                <a:solidFill>
                  <a:srgbClr val="243184"/>
                </a:solidFill>
                <a:latin typeface="微软雅黑" panose="020B0503020204020204" pitchFamily="34" charset="-122"/>
                <a:ea typeface="微软雅黑" panose="020B0503020204020204" pitchFamily="34" charset="-122"/>
              </a:rPr>
              <a:t>Annual gold supplier</a:t>
            </a:r>
            <a:endParaRPr lang="zh-CN" altLang="en-US" dirty="0">
              <a:solidFill>
                <a:srgbClr val="243184"/>
              </a:solidFill>
              <a:latin typeface="微软雅黑" panose="020B0503020204020204" pitchFamily="34" charset="-122"/>
              <a:ea typeface="微软雅黑" panose="020B0503020204020204" pitchFamily="34" charset="-122"/>
            </a:endParaRPr>
          </a:p>
        </p:txBody>
      </p:sp>
      <p:sp>
        <p:nvSpPr>
          <p:cNvPr id="4" name="文本框 24"/>
          <p:cNvSpPr txBox="1"/>
          <p:nvPr/>
        </p:nvSpPr>
        <p:spPr>
          <a:xfrm>
            <a:off x="7139305" y="3430270"/>
            <a:ext cx="2520315" cy="922020"/>
          </a:xfrm>
          <a:prstGeom prst="rect">
            <a:avLst/>
          </a:prstGeom>
          <a:noFill/>
        </p:spPr>
        <p:txBody>
          <a:bodyPr wrap="square" rtlCol="0" anchor="t">
            <a:spAutoFit/>
            <a:scene3d>
              <a:camera prst="orthographicFront"/>
              <a:lightRig rig="threePt" dir="t"/>
            </a:scene3d>
          </a:bodyPr>
          <a:p>
            <a:pPr algn="l"/>
            <a:r>
              <a:rPr lang="en-US" sz="3600" b="1" dirty="0">
                <a:solidFill>
                  <a:srgbClr val="243184"/>
                </a:solidFill>
                <a:latin typeface="微软雅黑" panose="020B0503020204020204" pitchFamily="34" charset="-122"/>
                <a:ea typeface="微软雅黑" panose="020B0503020204020204" pitchFamily="34" charset="-122"/>
              </a:rPr>
              <a:t>11</a:t>
            </a:r>
            <a:r>
              <a:rPr lang="zh-CN" altLang="en-US" dirty="0">
                <a:solidFill>
                  <a:srgbClr val="243184"/>
                </a:solidFill>
                <a:latin typeface="微软雅黑" panose="020B0503020204020204" pitchFamily="34" charset="-122"/>
                <a:ea typeface="微软雅黑" panose="020B0503020204020204" pitchFamily="34" charset="-122"/>
                <a:sym typeface="+mn-ea"/>
              </a:rPr>
              <a:t>year</a:t>
            </a:r>
            <a:endParaRPr lang="en-US" sz="3600" b="1" dirty="0">
              <a:solidFill>
                <a:srgbClr val="243184"/>
              </a:solidFill>
              <a:latin typeface="微软雅黑" panose="020B0503020204020204" pitchFamily="34" charset="-122"/>
              <a:ea typeface="微软雅黑" panose="020B0503020204020204" pitchFamily="34" charset="-122"/>
            </a:endParaRPr>
          </a:p>
          <a:p>
            <a:pPr algn="l"/>
            <a:r>
              <a:rPr lang="zh-CN" altLang="en-US" dirty="0">
                <a:solidFill>
                  <a:srgbClr val="243184"/>
                </a:solidFill>
                <a:latin typeface="微软雅黑" panose="020B0503020204020204" pitchFamily="34" charset="-122"/>
                <a:ea typeface="微软雅黑" panose="020B0503020204020204" pitchFamily="34" charset="-122"/>
              </a:rPr>
              <a:t>Annual gold member</a:t>
            </a:r>
            <a:endParaRPr lang="zh-CN" altLang="en-US" dirty="0">
              <a:solidFill>
                <a:srgbClr val="243184"/>
              </a:solidFill>
              <a:latin typeface="微软雅黑" panose="020B0503020204020204" pitchFamily="34" charset="-122"/>
              <a:ea typeface="微软雅黑" panose="020B0503020204020204" pitchFamily="34" charset="-122"/>
            </a:endParaRPr>
          </a:p>
        </p:txBody>
      </p:sp>
      <p:pic>
        <p:nvPicPr>
          <p:cNvPr id="42" name="Picture 10" descr="C:\Users\Administrator\AppData\Roaming\Tencent\Users\108165566\QQ\WinTemp\RichOle\{)SV%RE)O2~]TUDX6R{N@CT.png"/>
          <p:cNvPicPr>
            <a:picLocks noChangeAspect="1" noChangeArrowheads="1"/>
          </p:cNvPicPr>
          <p:nvPr/>
        </p:nvPicPr>
        <p:blipFill>
          <a:blip r:embed="rId4" cstate="print"/>
          <a:srcRect/>
          <a:stretch>
            <a:fillRect/>
          </a:stretch>
        </p:blipFill>
        <p:spPr bwMode="auto">
          <a:xfrm>
            <a:off x="530225" y="875665"/>
            <a:ext cx="1716405" cy="2442845"/>
          </a:xfrm>
          <a:prstGeom prst="rect">
            <a:avLst/>
          </a:prstGeom>
          <a:ln>
            <a:noFill/>
          </a:ln>
          <a:effectLst/>
        </p:spPr>
      </p:pic>
      <p:pic>
        <p:nvPicPr>
          <p:cNvPr id="5" name="Picture 4" descr="C:\Users\Administrator\AppData\Roaming\Tencent\Users\108165566\QQ\WinTemp\RichOle\{KB~FXHR_NQRWSA[$CMRS`A.png"/>
          <p:cNvPicPr>
            <a:picLocks noChangeAspect="1" noChangeArrowheads="1"/>
          </p:cNvPicPr>
          <p:nvPr/>
        </p:nvPicPr>
        <p:blipFill>
          <a:blip r:embed="rId5" cstate="print"/>
          <a:srcRect/>
          <a:stretch>
            <a:fillRect/>
          </a:stretch>
        </p:blipFill>
        <p:spPr bwMode="auto">
          <a:xfrm>
            <a:off x="2381250" y="875665"/>
            <a:ext cx="1699895" cy="2406650"/>
          </a:xfrm>
          <a:prstGeom prst="rect">
            <a:avLst/>
          </a:prstGeom>
          <a:ln>
            <a:noFill/>
          </a:ln>
          <a:effectLst/>
        </p:spPr>
      </p:pic>
      <p:pic>
        <p:nvPicPr>
          <p:cNvPr id="6" name="Picture 3" descr="C:\Users\Administrator\AppData\Roaming\Tencent\Users\108165566\QQ\WinTemp\RichOle\9YP6V{W]3$N}6GA1D(F]BTX.png"/>
          <p:cNvPicPr>
            <a:picLocks noChangeAspect="1" noChangeArrowheads="1"/>
          </p:cNvPicPr>
          <p:nvPr/>
        </p:nvPicPr>
        <p:blipFill>
          <a:blip r:embed="rId6" cstate="print"/>
          <a:srcRect/>
          <a:stretch>
            <a:fillRect/>
          </a:stretch>
        </p:blipFill>
        <p:spPr bwMode="auto">
          <a:xfrm>
            <a:off x="4215765" y="875665"/>
            <a:ext cx="1769110" cy="2390775"/>
          </a:xfrm>
          <a:prstGeom prst="rect">
            <a:avLst/>
          </a:prstGeom>
          <a:ln>
            <a:noFill/>
          </a:ln>
          <a:effectLst/>
        </p:spPr>
      </p:pic>
      <p:pic>
        <p:nvPicPr>
          <p:cNvPr id="7" name="图片 6"/>
          <p:cNvPicPr>
            <a:picLocks noChangeAspect="1"/>
          </p:cNvPicPr>
          <p:nvPr/>
        </p:nvPicPr>
        <p:blipFill>
          <a:blip r:embed="rId7"/>
          <a:stretch>
            <a:fillRect/>
          </a:stretch>
        </p:blipFill>
        <p:spPr>
          <a:xfrm>
            <a:off x="530225" y="3542665"/>
            <a:ext cx="1698625" cy="2403475"/>
          </a:xfrm>
          <a:prstGeom prst="rect">
            <a:avLst/>
          </a:prstGeom>
          <a:effectLst/>
        </p:spPr>
      </p:pic>
      <p:pic>
        <p:nvPicPr>
          <p:cNvPr id="8" name="图片 7"/>
          <p:cNvPicPr>
            <a:picLocks noChangeAspect="1"/>
          </p:cNvPicPr>
          <p:nvPr/>
        </p:nvPicPr>
        <p:blipFill>
          <a:blip r:embed="rId8"/>
          <a:stretch>
            <a:fillRect/>
          </a:stretch>
        </p:blipFill>
        <p:spPr>
          <a:xfrm>
            <a:off x="2372360" y="3541395"/>
            <a:ext cx="1699260" cy="2404745"/>
          </a:xfrm>
          <a:prstGeom prst="rect">
            <a:avLst/>
          </a:prstGeom>
          <a:effectLst/>
        </p:spPr>
      </p:pic>
      <p:pic>
        <p:nvPicPr>
          <p:cNvPr id="9" name="图片 8"/>
          <p:cNvPicPr>
            <a:picLocks noChangeAspect="1"/>
          </p:cNvPicPr>
          <p:nvPr/>
        </p:nvPicPr>
        <p:blipFill>
          <a:blip r:embed="rId9"/>
          <a:stretch>
            <a:fillRect/>
          </a:stretch>
        </p:blipFill>
        <p:spPr>
          <a:xfrm>
            <a:off x="4215130" y="3542030"/>
            <a:ext cx="1769110" cy="2404110"/>
          </a:xfrm>
          <a:prstGeom prst="rect">
            <a:avLst/>
          </a:prstGeom>
          <a:effectLst/>
        </p:spPr>
      </p:pic>
      <p:sp>
        <p:nvSpPr>
          <p:cNvPr id="10" name="文本框 9"/>
          <p:cNvSpPr txBox="1"/>
          <p:nvPr>
            <p:custDataLst>
              <p:tags r:id="rId10"/>
            </p:custDataLst>
          </p:nvPr>
        </p:nvSpPr>
        <p:spPr>
          <a:xfrm>
            <a:off x="7139305" y="704215"/>
            <a:ext cx="4335145" cy="52959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sz="3200" b="1" dirty="0">
                <a:solidFill>
                  <a:srgbClr val="1B2B85"/>
                </a:solidFill>
                <a:uFillTx/>
                <a:latin typeface="微软雅黑" panose="020B0503020204020204" pitchFamily="34" charset="-122"/>
                <a:ea typeface="微软雅黑" panose="020B0503020204020204" pitchFamily="34" charset="-122"/>
              </a:rPr>
              <a:t>Certificate </a:t>
            </a:r>
            <a:r>
              <a:rPr lang="en-US" sz="3200" b="1" dirty="0">
                <a:solidFill>
                  <a:srgbClr val="1B2B85"/>
                </a:solidFill>
                <a:uFillTx/>
                <a:latin typeface="微软雅黑" panose="020B0503020204020204" pitchFamily="34" charset="-122"/>
                <a:ea typeface="微软雅黑" panose="020B0503020204020204" pitchFamily="34" charset="-122"/>
              </a:rPr>
              <a:t>O</a:t>
            </a:r>
            <a:r>
              <a:rPr sz="3200" b="1" dirty="0">
                <a:solidFill>
                  <a:srgbClr val="1B2B85"/>
                </a:solidFill>
                <a:uFillTx/>
                <a:latin typeface="微软雅黑" panose="020B0503020204020204" pitchFamily="34" charset="-122"/>
                <a:ea typeface="微软雅黑" panose="020B0503020204020204" pitchFamily="34" charset="-122"/>
              </a:rPr>
              <a:t>f </a:t>
            </a:r>
            <a:r>
              <a:rPr lang="en-US" sz="3200" b="1" dirty="0">
                <a:solidFill>
                  <a:srgbClr val="1B2B85"/>
                </a:solidFill>
                <a:uFillTx/>
                <a:latin typeface="微软雅黑" panose="020B0503020204020204" pitchFamily="34" charset="-122"/>
                <a:ea typeface="微软雅黑" panose="020B0503020204020204" pitchFamily="34" charset="-122"/>
              </a:rPr>
              <a:t>H</a:t>
            </a:r>
            <a:r>
              <a:rPr sz="3200" b="1" dirty="0">
                <a:solidFill>
                  <a:srgbClr val="1B2B85"/>
                </a:solidFill>
                <a:uFillTx/>
                <a:latin typeface="微软雅黑" panose="020B0503020204020204" pitchFamily="34" charset="-122"/>
                <a:ea typeface="微软雅黑" panose="020B0503020204020204" pitchFamily="34" charset="-122"/>
              </a:rPr>
              <a:t>onor</a:t>
            </a:r>
            <a:endParaRPr sz="3200" b="1" dirty="0">
              <a:solidFill>
                <a:srgbClr val="1B2B85"/>
              </a:solidFill>
              <a:uFillTx/>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7272655" y="1257300"/>
            <a:ext cx="4152900"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Click="0" advTm="0">
        <p:randomBar dir="vert"/>
      </p:transition>
    </mc:Choice>
    <mc:Fallback>
      <p:transition spd="slow" advClick="0" advTm="0">
        <p:randomBar dir="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229870" y="3456305"/>
            <a:ext cx="3706495" cy="3706495"/>
          </a:xfrm>
          <a:prstGeom prst="rect">
            <a:avLst/>
          </a:prstGeom>
          <a:blipFill rotWithShape="1">
            <a:blip r:embed="rId1">
              <a:alphaModFix amt="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33"/>
          <p:cNvPicPr>
            <a:picLocks noChangeAspect="1"/>
          </p:cNvPicPr>
          <p:nvPr/>
        </p:nvPicPr>
        <p:blipFill>
          <a:blip r:embed="rId2"/>
          <a:srcRect l="7437" t="1096" r="4462" b="1252"/>
          <a:stretch>
            <a:fillRect/>
          </a:stretch>
        </p:blipFill>
        <p:spPr>
          <a:xfrm>
            <a:off x="9215120" y="1123950"/>
            <a:ext cx="2143760" cy="4752975"/>
          </a:xfrm>
          <a:custGeom>
            <a:avLst/>
            <a:gdLst/>
            <a:ahLst/>
            <a:cxnLst>
              <a:cxn ang="3">
                <a:pos x="hc" y="t"/>
              </a:cxn>
              <a:cxn ang="cd2">
                <a:pos x="l" y="vc"/>
              </a:cxn>
              <a:cxn ang="cd4">
                <a:pos x="hc" y="b"/>
              </a:cxn>
              <a:cxn ang="0">
                <a:pos x="r" y="vc"/>
              </a:cxn>
            </a:cxnLst>
            <a:rect l="l" t="t" r="r" b="b"/>
            <a:pathLst>
              <a:path w="3376" h="7485">
                <a:moveTo>
                  <a:pt x="0" y="0"/>
                </a:moveTo>
                <a:lnTo>
                  <a:pt x="3376" y="0"/>
                </a:lnTo>
                <a:lnTo>
                  <a:pt x="3376" y="7485"/>
                </a:lnTo>
                <a:lnTo>
                  <a:pt x="0" y="7485"/>
                </a:lnTo>
                <a:lnTo>
                  <a:pt x="0" y="0"/>
                </a:lnTo>
                <a:close/>
              </a:path>
            </a:pathLst>
          </a:custGeom>
        </p:spPr>
      </p:pic>
      <p:pic>
        <p:nvPicPr>
          <p:cNvPr id="12" name="图片 11" descr="22"/>
          <p:cNvPicPr>
            <a:picLocks noChangeAspect="1"/>
          </p:cNvPicPr>
          <p:nvPr/>
        </p:nvPicPr>
        <p:blipFill>
          <a:blip r:embed="rId3"/>
          <a:srcRect l="1357" t="1096" r="10543" b="1252"/>
          <a:stretch>
            <a:fillRect/>
          </a:stretch>
        </p:blipFill>
        <p:spPr>
          <a:xfrm>
            <a:off x="7019290" y="1123950"/>
            <a:ext cx="2143760" cy="4752975"/>
          </a:xfrm>
          <a:custGeom>
            <a:avLst/>
            <a:gdLst/>
            <a:ahLst/>
            <a:cxnLst>
              <a:cxn ang="3">
                <a:pos x="hc" y="t"/>
              </a:cxn>
              <a:cxn ang="cd2">
                <a:pos x="l" y="vc"/>
              </a:cxn>
              <a:cxn ang="cd4">
                <a:pos x="hc" y="b"/>
              </a:cxn>
              <a:cxn ang="0">
                <a:pos x="r" y="vc"/>
              </a:cxn>
            </a:cxnLst>
            <a:rect l="l" t="t" r="r" b="b"/>
            <a:pathLst>
              <a:path w="3376" h="7485">
                <a:moveTo>
                  <a:pt x="0" y="0"/>
                </a:moveTo>
                <a:lnTo>
                  <a:pt x="3376" y="0"/>
                </a:lnTo>
                <a:lnTo>
                  <a:pt x="3376" y="7485"/>
                </a:lnTo>
                <a:lnTo>
                  <a:pt x="0" y="7485"/>
                </a:lnTo>
                <a:lnTo>
                  <a:pt x="0" y="0"/>
                </a:lnTo>
                <a:close/>
              </a:path>
            </a:pathLst>
          </a:custGeom>
        </p:spPr>
      </p:pic>
      <p:pic>
        <p:nvPicPr>
          <p:cNvPr id="11" name="图片 10" descr="11"/>
          <p:cNvPicPr>
            <a:picLocks noChangeAspect="1"/>
          </p:cNvPicPr>
          <p:nvPr/>
        </p:nvPicPr>
        <p:blipFill>
          <a:blip r:embed="rId4"/>
          <a:srcRect l="4671" t="1096" r="7229" b="1252"/>
          <a:stretch>
            <a:fillRect/>
          </a:stretch>
        </p:blipFill>
        <p:spPr>
          <a:xfrm>
            <a:off x="4823460" y="1123950"/>
            <a:ext cx="2143760" cy="4752975"/>
          </a:xfrm>
          <a:custGeom>
            <a:avLst/>
            <a:gdLst/>
            <a:ahLst/>
            <a:cxnLst>
              <a:cxn ang="3">
                <a:pos x="hc" y="t"/>
              </a:cxn>
              <a:cxn ang="cd2">
                <a:pos x="l" y="vc"/>
              </a:cxn>
              <a:cxn ang="cd4">
                <a:pos x="hc" y="b"/>
              </a:cxn>
              <a:cxn ang="0">
                <a:pos x="r" y="vc"/>
              </a:cxn>
            </a:cxnLst>
            <a:rect l="l" t="t" r="r" b="b"/>
            <a:pathLst>
              <a:path w="3376" h="7485">
                <a:moveTo>
                  <a:pt x="0" y="0"/>
                </a:moveTo>
                <a:lnTo>
                  <a:pt x="3376" y="0"/>
                </a:lnTo>
                <a:lnTo>
                  <a:pt x="3376" y="7485"/>
                </a:lnTo>
                <a:lnTo>
                  <a:pt x="0" y="7485"/>
                </a:lnTo>
                <a:lnTo>
                  <a:pt x="0" y="0"/>
                </a:lnTo>
                <a:close/>
              </a:path>
            </a:pathLst>
          </a:custGeom>
        </p:spPr>
      </p:pic>
      <p:sp>
        <p:nvSpPr>
          <p:cNvPr id="39" name="文本框 38"/>
          <p:cNvSpPr txBox="1"/>
          <p:nvPr>
            <p:custDataLst>
              <p:tags r:id="rId5"/>
            </p:custDataLst>
          </p:nvPr>
        </p:nvSpPr>
        <p:spPr>
          <a:xfrm>
            <a:off x="791845" y="780415"/>
            <a:ext cx="3003550" cy="624840"/>
          </a:xfrm>
          <a:prstGeom prst="rect">
            <a:avLst/>
          </a:prstGeom>
          <a:noFill/>
        </p:spPr>
        <p:txBody>
          <a:bodyPr wrap="square" lIns="101600" tIns="38100" rIns="63500" bIns="38100" rtlCol="0">
            <a:noAutofit/>
          </a:bodyPr>
          <a:p>
            <a:pPr marL="0" indent="0" algn="l">
              <a:lnSpc>
                <a:spcPct val="100000"/>
              </a:lnSpc>
              <a:spcBef>
                <a:spcPts val="0"/>
              </a:spcBef>
              <a:spcAft>
                <a:spcPts val="0"/>
              </a:spcAft>
              <a:buSzPct val="100000"/>
              <a:buNone/>
            </a:pPr>
            <a:r>
              <a:rPr lang="zh-CN" altLang="en-US" sz="3200" b="1" dirty="0">
                <a:solidFill>
                  <a:srgbClr val="1B2B85"/>
                </a:solidFill>
                <a:uFillTx/>
                <a:latin typeface="Arial" panose="020B0604020202020204" pitchFamily="34" charset="0"/>
                <a:ea typeface="微软雅黑" panose="020B0503020204020204" pitchFamily="34" charset="-122"/>
              </a:rPr>
              <a:t>R &amp; D Team</a:t>
            </a:r>
            <a:endParaRPr lang="zh-CN" altLang="en-US" sz="3200" b="1" dirty="0">
              <a:solidFill>
                <a:srgbClr val="1B2B85"/>
              </a:solidFill>
              <a:uFillTx/>
              <a:latin typeface="Arial" panose="020B0604020202020204" pitchFamily="34" charset="0"/>
              <a:ea typeface="微软雅黑" panose="020B0503020204020204" pitchFamily="34" charset="-122"/>
            </a:endParaRPr>
          </a:p>
        </p:txBody>
      </p:sp>
      <p:cxnSp>
        <p:nvCxnSpPr>
          <p:cNvPr id="4" name="直接连接符 3"/>
          <p:cNvCxnSpPr/>
          <p:nvPr/>
        </p:nvCxnSpPr>
        <p:spPr>
          <a:xfrm>
            <a:off x="909320" y="1371600"/>
            <a:ext cx="2247265" cy="0"/>
          </a:xfrm>
          <a:prstGeom prst="line">
            <a:avLst/>
          </a:prstGeom>
          <a:ln w="25400">
            <a:solidFill>
              <a:srgbClr val="1B2B85"/>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4823460" y="5334000"/>
            <a:ext cx="2143760" cy="542925"/>
          </a:xfrm>
          <a:prstGeom prst="rect">
            <a:avLst/>
          </a:prstGeom>
          <a:solidFill>
            <a:srgbClr val="243184">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nvSpPr>
        <p:spPr>
          <a:xfrm>
            <a:off x="7019290" y="5334000"/>
            <a:ext cx="2143760" cy="542925"/>
          </a:xfrm>
          <a:prstGeom prst="rect">
            <a:avLst/>
          </a:prstGeom>
          <a:solidFill>
            <a:srgbClr val="243184">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9215120" y="5334000"/>
            <a:ext cx="2143760" cy="542925"/>
          </a:xfrm>
          <a:prstGeom prst="rect">
            <a:avLst/>
          </a:prstGeom>
          <a:solidFill>
            <a:srgbClr val="243184">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Text Box 5"/>
          <p:cNvSpPr txBox="1">
            <a:spLocks noChangeArrowheads="1"/>
          </p:cNvSpPr>
          <p:nvPr>
            <p:custDataLst>
              <p:tags r:id="rId6"/>
            </p:custDataLst>
          </p:nvPr>
        </p:nvSpPr>
        <p:spPr bwMode="auto">
          <a:xfrm>
            <a:off x="4823460" y="5429250"/>
            <a:ext cx="2143760" cy="381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170" tIns="46990" rIns="90170" bIns="46990">
            <a:noAutofit/>
          </a:bodyPr>
          <a:lstStyle>
            <a:lvl1pPr marL="711200" indent="-711200" defTabSz="0">
              <a:tabLst>
                <a:tab pos="806450" algn="l"/>
              </a:tabLst>
              <a:defRPr>
                <a:solidFill>
                  <a:srgbClr val="000000"/>
                </a:solidFill>
                <a:latin typeface="Arial" panose="020B0604020202020204" pitchFamily="34" charset="0"/>
                <a:ea typeface="黑体" panose="02010609060101010101" pitchFamily="49" charset="-122"/>
              </a:defRPr>
            </a:lvl1pPr>
            <a:lvl2pPr marL="742950" indent="-285750" defTabSz="0">
              <a:tabLst>
                <a:tab pos="806450" algn="l"/>
              </a:tabLst>
              <a:defRPr>
                <a:solidFill>
                  <a:srgbClr val="000000"/>
                </a:solidFill>
                <a:latin typeface="Arial" panose="020B0604020202020204" pitchFamily="34" charset="0"/>
                <a:ea typeface="黑体" panose="02010609060101010101" pitchFamily="49" charset="-122"/>
              </a:defRPr>
            </a:lvl2pPr>
            <a:lvl3pPr marL="1143000" indent="-228600" defTabSz="0">
              <a:tabLst>
                <a:tab pos="806450" algn="l"/>
              </a:tabLst>
              <a:defRPr>
                <a:solidFill>
                  <a:srgbClr val="000000"/>
                </a:solidFill>
                <a:latin typeface="Arial" panose="020B0604020202020204" pitchFamily="34" charset="0"/>
                <a:ea typeface="黑体" panose="02010609060101010101" pitchFamily="49" charset="-122"/>
              </a:defRPr>
            </a:lvl3pPr>
            <a:lvl4pPr marL="1600200" indent="-228600" defTabSz="0">
              <a:tabLst>
                <a:tab pos="806450" algn="l"/>
              </a:tabLst>
              <a:defRPr>
                <a:solidFill>
                  <a:srgbClr val="000000"/>
                </a:solidFill>
                <a:latin typeface="Arial" panose="020B0604020202020204" pitchFamily="34" charset="0"/>
                <a:ea typeface="黑体" panose="02010609060101010101" pitchFamily="49" charset="-122"/>
              </a:defRPr>
            </a:lvl4pPr>
            <a:lvl5pPr marL="2057400" indent="-228600" defTabSz="0">
              <a:tabLst>
                <a:tab pos="806450" algn="l"/>
              </a:tabLst>
              <a:defRPr>
                <a:solidFill>
                  <a:srgbClr val="000000"/>
                </a:solidFill>
                <a:latin typeface="Arial" panose="020B0604020202020204" pitchFamily="34" charset="0"/>
                <a:ea typeface="黑体" panose="02010609060101010101" pitchFamily="49" charset="-122"/>
              </a:defRPr>
            </a:lvl5pPr>
            <a:lvl6pPr marL="25146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6pPr>
            <a:lvl7pPr marL="29718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7pPr>
            <a:lvl8pPr marL="34290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8pPr>
            <a:lvl9pPr marL="38862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9pPr>
          </a:lstStyle>
          <a:p>
            <a:pPr marL="0" indent="-711200" algn="l" eaLnBrk="1" hangingPunct="1">
              <a:lnSpc>
                <a:spcPct val="120000"/>
              </a:lnSpc>
              <a:spcBef>
                <a:spcPts val="0"/>
              </a:spcBef>
              <a:spcAft>
                <a:spcPts val="0"/>
              </a:spcAft>
              <a:buSzPct val="100000"/>
              <a:buNone/>
            </a:pPr>
            <a:r>
              <a:rPr lang="en-US" altLang="zh-CN"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2 R &amp; D departments</a:t>
            </a:r>
            <a:endParaRPr lang="en-US" altLang="zh-CN"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Text Box 5"/>
          <p:cNvSpPr txBox="1">
            <a:spLocks noChangeArrowheads="1"/>
          </p:cNvSpPr>
          <p:nvPr>
            <p:custDataLst>
              <p:tags r:id="rId7"/>
            </p:custDataLst>
          </p:nvPr>
        </p:nvSpPr>
        <p:spPr bwMode="auto">
          <a:xfrm>
            <a:off x="7091045" y="5429250"/>
            <a:ext cx="2072005" cy="381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170" tIns="46990" rIns="90170" bIns="46990">
            <a:noAutofit/>
          </a:bodyPr>
          <a:lstStyle>
            <a:lvl1pPr marL="711200" indent="-711200" defTabSz="0">
              <a:tabLst>
                <a:tab pos="806450" algn="l"/>
              </a:tabLst>
              <a:defRPr>
                <a:solidFill>
                  <a:srgbClr val="000000"/>
                </a:solidFill>
                <a:latin typeface="Arial" panose="020B0604020202020204" pitchFamily="34" charset="0"/>
                <a:ea typeface="黑体" panose="02010609060101010101" pitchFamily="49" charset="-122"/>
              </a:defRPr>
            </a:lvl1pPr>
            <a:lvl2pPr marL="742950" indent="-285750" defTabSz="0">
              <a:tabLst>
                <a:tab pos="806450" algn="l"/>
              </a:tabLst>
              <a:defRPr>
                <a:solidFill>
                  <a:srgbClr val="000000"/>
                </a:solidFill>
                <a:latin typeface="Arial" panose="020B0604020202020204" pitchFamily="34" charset="0"/>
                <a:ea typeface="黑体" panose="02010609060101010101" pitchFamily="49" charset="-122"/>
              </a:defRPr>
            </a:lvl2pPr>
            <a:lvl3pPr marL="1143000" indent="-228600" defTabSz="0">
              <a:tabLst>
                <a:tab pos="806450" algn="l"/>
              </a:tabLst>
              <a:defRPr>
                <a:solidFill>
                  <a:srgbClr val="000000"/>
                </a:solidFill>
                <a:latin typeface="Arial" panose="020B0604020202020204" pitchFamily="34" charset="0"/>
                <a:ea typeface="黑体" panose="02010609060101010101" pitchFamily="49" charset="-122"/>
              </a:defRPr>
            </a:lvl3pPr>
            <a:lvl4pPr marL="1600200" indent="-228600" defTabSz="0">
              <a:tabLst>
                <a:tab pos="806450" algn="l"/>
              </a:tabLst>
              <a:defRPr>
                <a:solidFill>
                  <a:srgbClr val="000000"/>
                </a:solidFill>
                <a:latin typeface="Arial" panose="020B0604020202020204" pitchFamily="34" charset="0"/>
                <a:ea typeface="黑体" panose="02010609060101010101" pitchFamily="49" charset="-122"/>
              </a:defRPr>
            </a:lvl4pPr>
            <a:lvl5pPr marL="2057400" indent="-228600" defTabSz="0">
              <a:tabLst>
                <a:tab pos="806450" algn="l"/>
              </a:tabLst>
              <a:defRPr>
                <a:solidFill>
                  <a:srgbClr val="000000"/>
                </a:solidFill>
                <a:latin typeface="Arial" panose="020B0604020202020204" pitchFamily="34" charset="0"/>
                <a:ea typeface="黑体" panose="02010609060101010101" pitchFamily="49" charset="-122"/>
              </a:defRPr>
            </a:lvl5pPr>
            <a:lvl6pPr marL="25146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6pPr>
            <a:lvl7pPr marL="29718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7pPr>
            <a:lvl8pPr marL="34290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8pPr>
            <a:lvl9pPr marL="38862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9pPr>
          </a:lstStyle>
          <a:p>
            <a:pPr marL="0" indent="-711200" algn="ctr" eaLnBrk="1" hangingPunct="1">
              <a:lnSpc>
                <a:spcPct val="120000"/>
              </a:lnSpc>
              <a:spcBef>
                <a:spcPts val="0"/>
              </a:spcBef>
              <a:spcAft>
                <a:spcPts val="0"/>
              </a:spcAft>
              <a:buSzPct val="100000"/>
              <a:buNone/>
            </a:pPr>
            <a:r>
              <a:rPr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28 software engineers</a:t>
            </a:r>
            <a:endParaRPr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 name="Text Box 5"/>
          <p:cNvSpPr txBox="1">
            <a:spLocks noChangeArrowheads="1"/>
          </p:cNvSpPr>
          <p:nvPr>
            <p:custDataLst>
              <p:tags r:id="rId8"/>
            </p:custDataLst>
          </p:nvPr>
        </p:nvSpPr>
        <p:spPr bwMode="auto">
          <a:xfrm>
            <a:off x="9214485" y="5429250"/>
            <a:ext cx="2144395" cy="381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170" tIns="46990" rIns="90170" bIns="46990">
            <a:noAutofit/>
          </a:bodyPr>
          <a:lstStyle>
            <a:lvl1pPr marL="711200" indent="-711200" defTabSz="0">
              <a:tabLst>
                <a:tab pos="806450" algn="l"/>
              </a:tabLst>
              <a:defRPr>
                <a:solidFill>
                  <a:srgbClr val="000000"/>
                </a:solidFill>
                <a:latin typeface="Arial" panose="020B0604020202020204" pitchFamily="34" charset="0"/>
                <a:ea typeface="黑体" panose="02010609060101010101" pitchFamily="49" charset="-122"/>
              </a:defRPr>
            </a:lvl1pPr>
            <a:lvl2pPr marL="742950" indent="-285750" defTabSz="0">
              <a:tabLst>
                <a:tab pos="806450" algn="l"/>
              </a:tabLst>
              <a:defRPr>
                <a:solidFill>
                  <a:srgbClr val="000000"/>
                </a:solidFill>
                <a:latin typeface="Arial" panose="020B0604020202020204" pitchFamily="34" charset="0"/>
                <a:ea typeface="黑体" panose="02010609060101010101" pitchFamily="49" charset="-122"/>
              </a:defRPr>
            </a:lvl2pPr>
            <a:lvl3pPr marL="1143000" indent="-228600" defTabSz="0">
              <a:tabLst>
                <a:tab pos="806450" algn="l"/>
              </a:tabLst>
              <a:defRPr>
                <a:solidFill>
                  <a:srgbClr val="000000"/>
                </a:solidFill>
                <a:latin typeface="Arial" panose="020B0604020202020204" pitchFamily="34" charset="0"/>
                <a:ea typeface="黑体" panose="02010609060101010101" pitchFamily="49" charset="-122"/>
              </a:defRPr>
            </a:lvl3pPr>
            <a:lvl4pPr marL="1600200" indent="-228600" defTabSz="0">
              <a:tabLst>
                <a:tab pos="806450" algn="l"/>
              </a:tabLst>
              <a:defRPr>
                <a:solidFill>
                  <a:srgbClr val="000000"/>
                </a:solidFill>
                <a:latin typeface="Arial" panose="020B0604020202020204" pitchFamily="34" charset="0"/>
                <a:ea typeface="黑体" panose="02010609060101010101" pitchFamily="49" charset="-122"/>
              </a:defRPr>
            </a:lvl4pPr>
            <a:lvl5pPr marL="2057400" indent="-228600" defTabSz="0">
              <a:tabLst>
                <a:tab pos="806450" algn="l"/>
              </a:tabLst>
              <a:defRPr>
                <a:solidFill>
                  <a:srgbClr val="000000"/>
                </a:solidFill>
                <a:latin typeface="Arial" panose="020B0604020202020204" pitchFamily="34" charset="0"/>
                <a:ea typeface="黑体" panose="02010609060101010101" pitchFamily="49" charset="-122"/>
              </a:defRPr>
            </a:lvl5pPr>
            <a:lvl6pPr marL="25146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6pPr>
            <a:lvl7pPr marL="29718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7pPr>
            <a:lvl8pPr marL="34290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8pPr>
            <a:lvl9pPr marL="38862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9pPr>
          </a:lstStyle>
          <a:p>
            <a:pPr marL="0" indent="-711200" algn="ctr" eaLnBrk="1" hangingPunct="1">
              <a:lnSpc>
                <a:spcPct val="120000"/>
              </a:lnSpc>
              <a:spcBef>
                <a:spcPts val="0"/>
              </a:spcBef>
              <a:spcAft>
                <a:spcPts val="0"/>
              </a:spcAft>
              <a:buSzPct val="100000"/>
              <a:buNone/>
            </a:pPr>
            <a:r>
              <a:rPr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12 hardware engineers</a:t>
            </a:r>
            <a:endParaRPr sz="1400"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8" name="Text Box 5"/>
          <p:cNvSpPr txBox="1">
            <a:spLocks noChangeArrowheads="1"/>
          </p:cNvSpPr>
          <p:nvPr>
            <p:custDataLst>
              <p:tags r:id="rId9"/>
            </p:custDataLst>
          </p:nvPr>
        </p:nvSpPr>
        <p:spPr bwMode="auto">
          <a:xfrm>
            <a:off x="5337810" y="3667760"/>
            <a:ext cx="1257935" cy="165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170" tIns="46990" rIns="90170" bIns="46990">
            <a:noAutofit/>
          </a:bodyPr>
          <a:lstStyle>
            <a:lvl1pPr marL="711200" indent="-711200" defTabSz="0">
              <a:tabLst>
                <a:tab pos="806450" algn="l"/>
              </a:tabLst>
              <a:defRPr>
                <a:solidFill>
                  <a:srgbClr val="000000"/>
                </a:solidFill>
                <a:latin typeface="Arial" panose="020B0604020202020204" pitchFamily="34" charset="0"/>
                <a:ea typeface="黑体" panose="02010609060101010101" pitchFamily="49" charset="-122"/>
              </a:defRPr>
            </a:lvl1pPr>
            <a:lvl2pPr marL="742950" indent="-285750" defTabSz="0">
              <a:tabLst>
                <a:tab pos="806450" algn="l"/>
              </a:tabLst>
              <a:defRPr>
                <a:solidFill>
                  <a:srgbClr val="000000"/>
                </a:solidFill>
                <a:latin typeface="Arial" panose="020B0604020202020204" pitchFamily="34" charset="0"/>
                <a:ea typeface="黑体" panose="02010609060101010101" pitchFamily="49" charset="-122"/>
              </a:defRPr>
            </a:lvl2pPr>
            <a:lvl3pPr marL="1143000" indent="-228600" defTabSz="0">
              <a:tabLst>
                <a:tab pos="806450" algn="l"/>
              </a:tabLst>
              <a:defRPr>
                <a:solidFill>
                  <a:srgbClr val="000000"/>
                </a:solidFill>
                <a:latin typeface="Arial" panose="020B0604020202020204" pitchFamily="34" charset="0"/>
                <a:ea typeface="黑体" panose="02010609060101010101" pitchFamily="49" charset="-122"/>
              </a:defRPr>
            </a:lvl3pPr>
            <a:lvl4pPr marL="1600200" indent="-228600" defTabSz="0">
              <a:tabLst>
                <a:tab pos="806450" algn="l"/>
              </a:tabLst>
              <a:defRPr>
                <a:solidFill>
                  <a:srgbClr val="000000"/>
                </a:solidFill>
                <a:latin typeface="Arial" panose="020B0604020202020204" pitchFamily="34" charset="0"/>
                <a:ea typeface="黑体" panose="02010609060101010101" pitchFamily="49" charset="-122"/>
              </a:defRPr>
            </a:lvl4pPr>
            <a:lvl5pPr marL="2057400" indent="-228600" defTabSz="0">
              <a:tabLst>
                <a:tab pos="806450" algn="l"/>
              </a:tabLst>
              <a:defRPr>
                <a:solidFill>
                  <a:srgbClr val="000000"/>
                </a:solidFill>
                <a:latin typeface="Arial" panose="020B0604020202020204" pitchFamily="34" charset="0"/>
                <a:ea typeface="黑体" panose="02010609060101010101" pitchFamily="49" charset="-122"/>
              </a:defRPr>
            </a:lvl5pPr>
            <a:lvl6pPr marL="25146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6pPr>
            <a:lvl7pPr marL="29718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7pPr>
            <a:lvl8pPr marL="34290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8pPr>
            <a:lvl9pPr marL="38862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9pPr>
          </a:lstStyle>
          <a:p>
            <a:pPr marL="0" indent="-711200" algn="l" eaLnBrk="1" hangingPunct="1">
              <a:lnSpc>
                <a:spcPct val="100000"/>
              </a:lnSpc>
              <a:spcBef>
                <a:spcPts val="0"/>
              </a:spcBef>
              <a:spcAft>
                <a:spcPts val="0"/>
              </a:spcAft>
              <a:buSzPct val="100000"/>
              <a:buNone/>
            </a:pPr>
            <a:r>
              <a:rPr lang="en-US" altLang="zh-CN" sz="11000" b="1"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rPr>
              <a:t>2</a:t>
            </a:r>
            <a:endParaRPr lang="en-US" altLang="zh-CN" sz="11000" b="1" dirty="0" smtClean="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Text Box 5"/>
          <p:cNvSpPr txBox="1">
            <a:spLocks noChangeArrowheads="1"/>
          </p:cNvSpPr>
          <p:nvPr>
            <p:custDataLst>
              <p:tags r:id="rId10"/>
            </p:custDataLst>
          </p:nvPr>
        </p:nvSpPr>
        <p:spPr bwMode="auto">
          <a:xfrm>
            <a:off x="7204710" y="3753485"/>
            <a:ext cx="1792605" cy="176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170" tIns="46990" rIns="90170" bIns="46990">
            <a:noAutofit/>
          </a:bodyPr>
          <a:lstStyle>
            <a:lvl1pPr marL="711200" indent="-711200" defTabSz="0">
              <a:tabLst>
                <a:tab pos="806450" algn="l"/>
              </a:tabLst>
              <a:defRPr>
                <a:solidFill>
                  <a:srgbClr val="000000"/>
                </a:solidFill>
                <a:latin typeface="Arial" panose="020B0604020202020204" pitchFamily="34" charset="0"/>
                <a:ea typeface="黑体" panose="02010609060101010101" pitchFamily="49" charset="-122"/>
              </a:defRPr>
            </a:lvl1pPr>
            <a:lvl2pPr marL="742950" indent="-285750" defTabSz="0">
              <a:tabLst>
                <a:tab pos="806450" algn="l"/>
              </a:tabLst>
              <a:defRPr>
                <a:solidFill>
                  <a:srgbClr val="000000"/>
                </a:solidFill>
                <a:latin typeface="Arial" panose="020B0604020202020204" pitchFamily="34" charset="0"/>
                <a:ea typeface="黑体" panose="02010609060101010101" pitchFamily="49" charset="-122"/>
              </a:defRPr>
            </a:lvl2pPr>
            <a:lvl3pPr marL="1143000" indent="-228600" defTabSz="0">
              <a:tabLst>
                <a:tab pos="806450" algn="l"/>
              </a:tabLst>
              <a:defRPr>
                <a:solidFill>
                  <a:srgbClr val="000000"/>
                </a:solidFill>
                <a:latin typeface="Arial" panose="020B0604020202020204" pitchFamily="34" charset="0"/>
                <a:ea typeface="黑体" panose="02010609060101010101" pitchFamily="49" charset="-122"/>
              </a:defRPr>
            </a:lvl3pPr>
            <a:lvl4pPr marL="1600200" indent="-228600" defTabSz="0">
              <a:tabLst>
                <a:tab pos="806450" algn="l"/>
              </a:tabLst>
              <a:defRPr>
                <a:solidFill>
                  <a:srgbClr val="000000"/>
                </a:solidFill>
                <a:latin typeface="Arial" panose="020B0604020202020204" pitchFamily="34" charset="0"/>
                <a:ea typeface="黑体" panose="02010609060101010101" pitchFamily="49" charset="-122"/>
              </a:defRPr>
            </a:lvl4pPr>
            <a:lvl5pPr marL="2057400" indent="-228600" defTabSz="0">
              <a:tabLst>
                <a:tab pos="806450" algn="l"/>
              </a:tabLst>
              <a:defRPr>
                <a:solidFill>
                  <a:srgbClr val="000000"/>
                </a:solidFill>
                <a:latin typeface="Arial" panose="020B0604020202020204" pitchFamily="34" charset="0"/>
                <a:ea typeface="黑体" panose="02010609060101010101" pitchFamily="49" charset="-122"/>
              </a:defRPr>
            </a:lvl5pPr>
            <a:lvl6pPr marL="25146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6pPr>
            <a:lvl7pPr marL="29718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7pPr>
            <a:lvl8pPr marL="34290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8pPr>
            <a:lvl9pPr marL="38862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9pPr>
          </a:lstStyle>
          <a:p>
            <a:pPr marL="0" indent="-711200" algn="l" eaLnBrk="1" hangingPunct="1">
              <a:lnSpc>
                <a:spcPct val="100000"/>
              </a:lnSpc>
              <a:spcBef>
                <a:spcPts val="0"/>
              </a:spcBef>
              <a:spcAft>
                <a:spcPts val="0"/>
              </a:spcAft>
              <a:buSzPct val="100000"/>
              <a:buNone/>
            </a:pPr>
            <a:r>
              <a:rPr lang="en-US" altLang="zh-CN" sz="10000" b="1" spc="-600" dirty="0" smtClean="0">
                <a:solidFill>
                  <a:schemeClr val="bg1"/>
                </a:solidFill>
                <a:uFillTx/>
                <a:latin typeface="微软雅黑" panose="020B0503020204020204" pitchFamily="34" charset="-122"/>
                <a:ea typeface="微软雅黑" panose="020B0503020204020204" pitchFamily="34" charset="-122"/>
                <a:sym typeface="Arial" panose="020B0604020202020204" pitchFamily="34" charset="0"/>
              </a:rPr>
              <a:t>28</a:t>
            </a:r>
            <a:endParaRPr lang="en-US" altLang="zh-CN" sz="10000" b="1" spc="-600" dirty="0" smtClean="0">
              <a:solidFill>
                <a:schemeClr val="bg1"/>
              </a:solidFill>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0" name="Text Box 5"/>
          <p:cNvSpPr txBox="1">
            <a:spLocks noChangeArrowheads="1"/>
          </p:cNvSpPr>
          <p:nvPr>
            <p:custDataLst>
              <p:tags r:id="rId11"/>
            </p:custDataLst>
          </p:nvPr>
        </p:nvSpPr>
        <p:spPr bwMode="auto">
          <a:xfrm>
            <a:off x="9395460" y="3753485"/>
            <a:ext cx="1792605" cy="176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170" tIns="46990" rIns="90170" bIns="46990">
            <a:noAutofit/>
          </a:bodyPr>
          <a:lstStyle>
            <a:lvl1pPr marL="711200" indent="-711200" defTabSz="0">
              <a:tabLst>
                <a:tab pos="806450" algn="l"/>
              </a:tabLst>
              <a:defRPr>
                <a:solidFill>
                  <a:srgbClr val="000000"/>
                </a:solidFill>
                <a:latin typeface="Arial" panose="020B0604020202020204" pitchFamily="34" charset="0"/>
                <a:ea typeface="黑体" panose="02010609060101010101" pitchFamily="49" charset="-122"/>
              </a:defRPr>
            </a:lvl1pPr>
            <a:lvl2pPr marL="742950" indent="-285750" defTabSz="0">
              <a:tabLst>
                <a:tab pos="806450" algn="l"/>
              </a:tabLst>
              <a:defRPr>
                <a:solidFill>
                  <a:srgbClr val="000000"/>
                </a:solidFill>
                <a:latin typeface="Arial" panose="020B0604020202020204" pitchFamily="34" charset="0"/>
                <a:ea typeface="黑体" panose="02010609060101010101" pitchFamily="49" charset="-122"/>
              </a:defRPr>
            </a:lvl2pPr>
            <a:lvl3pPr marL="1143000" indent="-228600" defTabSz="0">
              <a:tabLst>
                <a:tab pos="806450" algn="l"/>
              </a:tabLst>
              <a:defRPr>
                <a:solidFill>
                  <a:srgbClr val="000000"/>
                </a:solidFill>
                <a:latin typeface="Arial" panose="020B0604020202020204" pitchFamily="34" charset="0"/>
                <a:ea typeface="黑体" panose="02010609060101010101" pitchFamily="49" charset="-122"/>
              </a:defRPr>
            </a:lvl3pPr>
            <a:lvl4pPr marL="1600200" indent="-228600" defTabSz="0">
              <a:tabLst>
                <a:tab pos="806450" algn="l"/>
              </a:tabLst>
              <a:defRPr>
                <a:solidFill>
                  <a:srgbClr val="000000"/>
                </a:solidFill>
                <a:latin typeface="Arial" panose="020B0604020202020204" pitchFamily="34" charset="0"/>
                <a:ea typeface="黑体" panose="02010609060101010101" pitchFamily="49" charset="-122"/>
              </a:defRPr>
            </a:lvl4pPr>
            <a:lvl5pPr marL="2057400" indent="-228600" defTabSz="0">
              <a:tabLst>
                <a:tab pos="806450" algn="l"/>
              </a:tabLst>
              <a:defRPr>
                <a:solidFill>
                  <a:srgbClr val="000000"/>
                </a:solidFill>
                <a:latin typeface="Arial" panose="020B0604020202020204" pitchFamily="34" charset="0"/>
                <a:ea typeface="黑体" panose="02010609060101010101" pitchFamily="49" charset="-122"/>
              </a:defRPr>
            </a:lvl5pPr>
            <a:lvl6pPr marL="25146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6pPr>
            <a:lvl7pPr marL="29718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7pPr>
            <a:lvl8pPr marL="34290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8pPr>
            <a:lvl9pPr marL="3886200" indent="-228600" defTabSz="0" eaLnBrk="0" fontAlgn="base" hangingPunct="0">
              <a:spcBef>
                <a:spcPct val="0"/>
              </a:spcBef>
              <a:spcAft>
                <a:spcPct val="0"/>
              </a:spcAft>
              <a:buFont typeface="Arial" panose="020B0604020202020204" pitchFamily="34" charset="0"/>
              <a:tabLst>
                <a:tab pos="806450" algn="l"/>
              </a:tabLst>
              <a:defRPr>
                <a:solidFill>
                  <a:srgbClr val="000000"/>
                </a:solidFill>
                <a:latin typeface="Arial" panose="020B0604020202020204" pitchFamily="34" charset="0"/>
                <a:ea typeface="黑体" panose="02010609060101010101" pitchFamily="49" charset="-122"/>
              </a:defRPr>
            </a:lvl9pPr>
          </a:lstStyle>
          <a:p>
            <a:pPr marL="0" indent="-711200" algn="l" eaLnBrk="1" hangingPunct="1">
              <a:lnSpc>
                <a:spcPct val="100000"/>
              </a:lnSpc>
              <a:spcBef>
                <a:spcPts val="0"/>
              </a:spcBef>
              <a:spcAft>
                <a:spcPts val="0"/>
              </a:spcAft>
              <a:buSzPct val="100000"/>
              <a:buNone/>
            </a:pPr>
            <a:r>
              <a:rPr lang="en-US" altLang="zh-CN" sz="10000" b="1" spc="-600" dirty="0" smtClean="0">
                <a:solidFill>
                  <a:schemeClr val="bg1"/>
                </a:solidFill>
                <a:uFillTx/>
                <a:latin typeface="微软雅黑" panose="020B0503020204020204" pitchFamily="34" charset="-122"/>
                <a:ea typeface="微软雅黑" panose="020B0503020204020204" pitchFamily="34" charset="-122"/>
                <a:sym typeface="Arial" panose="020B0604020202020204" pitchFamily="34" charset="0"/>
              </a:rPr>
              <a:t>12</a:t>
            </a:r>
            <a:endParaRPr lang="en-US" altLang="zh-CN" sz="10000" b="1" spc="-600" dirty="0" smtClean="0">
              <a:solidFill>
                <a:schemeClr val="bg1"/>
              </a:solidFill>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31" name="矩形 30"/>
          <p:cNvSpPr/>
          <p:nvPr/>
        </p:nvSpPr>
        <p:spPr>
          <a:xfrm>
            <a:off x="823595" y="4115435"/>
            <a:ext cx="3677920" cy="1861185"/>
          </a:xfrm>
          <a:prstGeom prst="rect">
            <a:avLst/>
          </a:prstGeom>
        </p:spPr>
        <p:txBody>
          <a:bodyPr wrap="square" lIns="91440" tIns="45720" rIns="91440" bIns="45720">
            <a:spAutoFit/>
          </a:bodyPr>
          <a:p>
            <a:pPr>
              <a:lnSpc>
                <a:spcPct val="120000"/>
              </a:lnSpc>
              <a:spcBef>
                <a:spcPts val="0"/>
              </a:spcBef>
              <a:spcAft>
                <a:spcPts val="0"/>
              </a:spcAft>
            </a:pPr>
            <a:r>
              <a:rPr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There are 36 engineers in two R &amp; D departments, including 25 software engineers, 6 hardware engineers, 3 structural engineers and 2 assistant engineers, who are good at forwarding and reversing development.</a:t>
            </a:r>
            <a:endParaRPr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endParaRPr sz="12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spcBef>
                <a:spcPts val="0"/>
              </a:spcBef>
              <a:spcAft>
                <a:spcPts val="0"/>
              </a:spcAft>
            </a:pPr>
            <a:r>
              <a:rPr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Engineers have more than ten years of development experience at most!</a:t>
            </a:r>
            <a:endParaRPr sz="12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2" name="图片 31"/>
          <p:cNvPicPr>
            <a:picLocks noChangeAspect="1"/>
          </p:cNvPicPr>
          <p:nvPr/>
        </p:nvPicPr>
        <p:blipFill>
          <a:blip r:embed="rId12">
            <a:extLst>
              <a:ext uri="{28A0092B-C50C-407E-A947-70E740481C1C}">
                <a14:useLocalDpi xmlns:a14="http://schemas.microsoft.com/office/drawing/2010/main" val="0"/>
              </a:ext>
            </a:extLst>
          </a:blip>
          <a:srcRect t="8719" b="13268"/>
          <a:stretch>
            <a:fillRect/>
          </a:stretch>
        </p:blipFill>
        <p:spPr>
          <a:xfrm>
            <a:off x="909320" y="1896745"/>
            <a:ext cx="3265170" cy="1960245"/>
          </a:xfrm>
          <a:prstGeom prst="rect">
            <a:avLst/>
          </a:prstGeom>
        </p:spPr>
      </p:pic>
      <p:sp>
        <p:nvSpPr>
          <p:cNvPr id="33" name="矩形 32"/>
          <p:cNvSpPr/>
          <p:nvPr/>
        </p:nvSpPr>
        <p:spPr>
          <a:xfrm>
            <a:off x="909320" y="1896745"/>
            <a:ext cx="3264535" cy="196088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矩形 21"/>
          <p:cNvSpPr/>
          <p:nvPr/>
        </p:nvSpPr>
        <p:spPr>
          <a:xfrm>
            <a:off x="3224530" y="735330"/>
            <a:ext cx="783590" cy="669925"/>
          </a:xfrm>
          <a:prstGeom prst="rect">
            <a:avLst/>
          </a:prstGeom>
          <a:blipFill rotWithShape="1">
            <a:blip r:embed="rId13">
              <a:alphaModFix amt="6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Tm="0">
        <p:randomBar dir="vert"/>
      </p:transition>
    </mc:Choice>
    <mc:Fallback>
      <p:transition spd="slow" advTm="0">
        <p:randomBar dir="vert"/>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2"/>
  <p:tag name="KSO_WM_UNIT_COLOR_SCHEME_PARENT_PAGE" val="2_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5"/>
  <p:tag name="KSO_WM_UNIT_COLOR_SCHEME_PARENT_PAGE" val="2_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diagram20192450_1*i*14"/>
  <p:tag name="KSO_WM_TEMPLATE_CATEGORY" val="diagram"/>
  <p:tag name="KSO_WM_TEMPLATE_INDEX" val="20192450"/>
  <p:tag name="KSO_WM_UNIT_LAYERLEVEL" val="1"/>
  <p:tag name="KSO_WM_TAG_VERSION" val="1.0"/>
  <p:tag name="KSO_WM_BEAUTIFY_FLAG" val="#wm#"/>
  <p:tag name="KSO_WM_UNIT_ADJUSTLAYOUT_ID" val="18"/>
  <p:tag name="KSO_WM_UNIT_COLOR_SCHEME_SHAPE_ID" val="18"/>
  <p:tag name="KSO_WM_UNIT_COLOR_SCHEME_PARENT_PAGE" val="0_1"/>
  <p:tag name="KSO_WM_UNIT_DECOLORIZATION"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diagram20192450_1*i*15"/>
  <p:tag name="KSO_WM_TEMPLATE_CATEGORY" val="diagram"/>
  <p:tag name="KSO_WM_TEMPLATE_INDEX" val="20192450"/>
  <p:tag name="KSO_WM_UNIT_LAYERLEVEL" val="1"/>
  <p:tag name="KSO_WM_TAG_VERSION" val="1.0"/>
  <p:tag name="KSO_WM_BEAUTIFY_FLAG" val="#wm#"/>
  <p:tag name="KSO_WM_UNIT_ADJUSTLAYOUT_ID" val="19"/>
  <p:tag name="KSO_WM_UNIT_COLOR_SCHEME_SHAPE_ID" val="19"/>
  <p:tag name="KSO_WM_UNIT_COLOR_SCHEME_PARENT_PAGE" val="0_1"/>
  <p:tag name="KSO_WM_UNIT_DECOLORIZATION"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diagram20192450_1*i*11"/>
  <p:tag name="KSO_WM_TEMPLATE_CATEGORY" val="diagram"/>
  <p:tag name="KSO_WM_TEMPLATE_INDEX" val="20192450"/>
  <p:tag name="KSO_WM_UNIT_LAYERLEVEL" val="1"/>
  <p:tag name="KSO_WM_TAG_VERSION" val="1.0"/>
  <p:tag name="KSO_WM_BEAUTIFY_FLAG" val="#wm#"/>
  <p:tag name="KSO_WM_UNIT_ADJUSTLAYOUT_ID" val="20"/>
  <p:tag name="KSO_WM_UNIT_COLOR_SCHEME_SHAPE_ID" val="20"/>
  <p:tag name="KSO_WM_UNIT_COLOR_SCHEME_PARENT_PAGE" val="0_1"/>
  <p:tag name="KSO_WM_UNIT_DECOLORIZATION"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diagram20192450_1*i*16"/>
  <p:tag name="KSO_WM_TEMPLATE_CATEGORY" val="diagram"/>
  <p:tag name="KSO_WM_TEMPLATE_INDEX" val="20192450"/>
  <p:tag name="KSO_WM_UNIT_LAYERLEVEL" val="1"/>
  <p:tag name="KSO_WM_TAG_VERSION" val="1.0"/>
  <p:tag name="KSO_WM_BEAUTIFY_FLAG" val="#wm#"/>
  <p:tag name="KSO_WM_UNIT_ADJUSTLAYOUT_ID" val="21"/>
  <p:tag name="KSO_WM_UNIT_COLOR_SCHEME_SHAPE_ID" val="21"/>
  <p:tag name="KSO_WM_UNIT_COLOR_SCHEME_PARENT_PAGE" val="0_1"/>
  <p:tag name="KSO_WM_UNIT_DECOLORIZATION"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diagram20192450_1*i*17"/>
  <p:tag name="KSO_WM_TEMPLATE_CATEGORY" val="diagram"/>
  <p:tag name="KSO_WM_TEMPLATE_INDEX" val="20192450"/>
  <p:tag name="KSO_WM_UNIT_LAYERLEVEL" val="1"/>
  <p:tag name="KSO_WM_TAG_VERSION" val="1.0"/>
  <p:tag name="KSO_WM_BEAUTIFY_FLAG" val="#wm#"/>
  <p:tag name="KSO_WM_UNIT_ADJUSTLAYOUT_ID" val="22"/>
  <p:tag name="KSO_WM_UNIT_COLOR_SCHEME_SHAPE_ID" val="22"/>
  <p:tag name="KSO_WM_UNIT_COLOR_SCHEME_PARENT_PAGE" val="0_1"/>
  <p:tag name="KSO_WM_UNIT_DECOLORIZATION"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8"/>
  <p:tag name="KSO_WM_UNIT_ID" val="diagram20192450_1*i*18"/>
  <p:tag name="KSO_WM_TEMPLATE_CATEGORY" val="diagram"/>
  <p:tag name="KSO_WM_TEMPLATE_INDEX" val="20192450"/>
  <p:tag name="KSO_WM_UNIT_LAYERLEVEL" val="1"/>
  <p:tag name="KSO_WM_TAG_VERSION" val="1.0"/>
  <p:tag name="KSO_WM_BEAUTIFY_FLAG" val="#wm#"/>
  <p:tag name="KSO_WM_UNIT_ADJUSTLAYOUT_ID" val="23"/>
  <p:tag name="KSO_WM_UNIT_COLOR_SCHEME_SHAPE_ID" val="23"/>
  <p:tag name="KSO_WM_UNIT_COLOR_SCHEME_PARENT_PAGE" val="0_1"/>
  <p:tag name="KSO_WM_UNIT_DECOLORIZATION"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9"/>
  <p:tag name="KSO_WM_UNIT_ID" val="diagram20192450_1*i*19"/>
  <p:tag name="KSO_WM_TEMPLATE_CATEGORY" val="diagram"/>
  <p:tag name="KSO_WM_TEMPLATE_INDEX" val="20192450"/>
  <p:tag name="KSO_WM_UNIT_LAYERLEVEL" val="1"/>
  <p:tag name="KSO_WM_TAG_VERSION" val="1.0"/>
  <p:tag name="KSO_WM_BEAUTIFY_FLAG" val="#wm#"/>
  <p:tag name="KSO_WM_UNIT_ADJUSTLAYOUT_ID" val="24"/>
  <p:tag name="KSO_WM_UNIT_COLOR_SCHEME_SHAPE_ID" val="24"/>
  <p:tag name="KSO_WM_UNIT_COLOR_SCHEME_PARENT_PAGE" val="0_1"/>
  <p:tag name="KSO_WM_UNIT_DECOLORIZATION"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0"/>
  <p:tag name="KSO_WM_UNIT_ID" val="diagram20192450_1*i*20"/>
  <p:tag name="KSO_WM_TEMPLATE_CATEGORY" val="diagram"/>
  <p:tag name="KSO_WM_TEMPLATE_INDEX" val="20192450"/>
  <p:tag name="KSO_WM_UNIT_LAYERLEVEL" val="1"/>
  <p:tag name="KSO_WM_TAG_VERSION" val="1.0"/>
  <p:tag name="KSO_WM_BEAUTIFY_FLAG" val="#wm#"/>
  <p:tag name="KSO_WM_UNIT_ADJUSTLAYOUT_ID" val="25"/>
  <p:tag name="KSO_WM_UNIT_COLOR_SCHEME_SHAPE_ID" val="25"/>
  <p:tag name="KSO_WM_UNIT_COLOR_SCHEME_PARENT_PAGE" val="0_1"/>
  <p:tag name="KSO_WM_UNIT_DECOLORIZATION"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1"/>
  <p:tag name="KSO_WM_UNIT_ID" val="diagram20192450_1*i*21"/>
  <p:tag name="KSO_WM_TEMPLATE_CATEGORY" val="diagram"/>
  <p:tag name="KSO_WM_TEMPLATE_INDEX" val="20192450"/>
  <p:tag name="KSO_WM_UNIT_LAYERLEVEL" val="1"/>
  <p:tag name="KSO_WM_TAG_VERSION" val="1.0"/>
  <p:tag name="KSO_WM_BEAUTIFY_FLAG" val="#wm#"/>
  <p:tag name="KSO_WM_UNIT_ADJUSTLAYOUT_ID" val="26"/>
  <p:tag name="KSO_WM_UNIT_COLOR_SCHEME_SHAPE_ID" val="26"/>
  <p:tag name="KSO_WM_UNIT_COLOR_SCHEME_PARENT_PAGE" val="0_1"/>
  <p:tag name="KSO_WM_UNIT_DECOLORIZATION"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2"/>
  <p:tag name="KSO_WM_UNIT_ID" val="diagram20192450_1*i*22"/>
  <p:tag name="KSO_WM_TEMPLATE_CATEGORY" val="diagram"/>
  <p:tag name="KSO_WM_TEMPLATE_INDEX" val="20192450"/>
  <p:tag name="KSO_WM_UNIT_LAYERLEVEL" val="1"/>
  <p:tag name="KSO_WM_TAG_VERSION" val="1.0"/>
  <p:tag name="KSO_WM_BEAUTIFY_FLAG" val="#wm#"/>
  <p:tag name="KSO_WM_UNIT_ADJUSTLAYOUT_ID" val="27"/>
  <p:tag name="KSO_WM_UNIT_COLOR_SCHEME_SHAPE_ID" val="27"/>
  <p:tag name="KSO_WM_UNIT_COLOR_SCHEME_PARENT_PAGE" val="0_1"/>
  <p:tag name="KSO_WM_UNIT_DECOLORIZATION"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6"/>
  <p:tag name="KSO_WM_UNIT_COLOR_SCHEME_PARENT_PAGE" val="2_2"/>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2450_1*i*1"/>
  <p:tag name="KSO_WM_TEMPLATE_CATEGORY" val="diagram"/>
  <p:tag name="KSO_WM_TEMPLATE_INDEX" val="20192450"/>
  <p:tag name="KSO_WM_UNIT_LAYERLEVEL" val="1"/>
  <p:tag name="KSO_WM_TAG_VERSION" val="1.0"/>
  <p:tag name="KSO_WM_BEAUTIFY_FLAG" val="#wm#"/>
  <p:tag name="KSO_WM_UNIT_ADJUSTLAYOUT_ID" val="28"/>
  <p:tag name="KSO_WM_UNIT_COLOR_SCHEME_SHAPE_ID" val="28"/>
  <p:tag name="KSO_WM_UNIT_COLOR_SCHEME_PARENT_PAGE" val="0_1"/>
  <p:tag name="KSO_WM_UNIT_DECOLORIZATION"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2450_1*i*2"/>
  <p:tag name="KSO_WM_TEMPLATE_CATEGORY" val="diagram"/>
  <p:tag name="KSO_WM_TEMPLATE_INDEX" val="20192450"/>
  <p:tag name="KSO_WM_UNIT_LAYERLEVEL" val="1"/>
  <p:tag name="KSO_WM_TAG_VERSION" val="1.0"/>
  <p:tag name="KSO_WM_BEAUTIFY_FLAG" val="#wm#"/>
  <p:tag name="KSO_WM_UNIT_ADJUSTLAYOUT_ID" val="29"/>
  <p:tag name="KSO_WM_UNIT_COLOR_SCHEME_SHAPE_ID" val="29"/>
  <p:tag name="KSO_WM_UNIT_COLOR_SCHEME_PARENT_PAGE" val="0_1"/>
  <p:tag name="KSO_WM_UNIT_DECOLORIZATION"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2450_1*i*3"/>
  <p:tag name="KSO_WM_TEMPLATE_CATEGORY" val="diagram"/>
  <p:tag name="KSO_WM_TEMPLATE_INDEX" val="20192450"/>
  <p:tag name="KSO_WM_UNIT_LAYERLEVEL" val="1"/>
  <p:tag name="KSO_WM_TAG_VERSION" val="1.0"/>
  <p:tag name="KSO_WM_BEAUTIFY_FLAG" val="#wm#"/>
  <p:tag name="KSO_WM_UNIT_ADJUSTLAYOUT_ID" val="30"/>
  <p:tag name="KSO_WM_UNIT_COLOR_SCHEME_SHAPE_ID" val="30"/>
  <p:tag name="KSO_WM_UNIT_COLOR_SCHEME_PARENT_PAGE" val="0_1"/>
  <p:tag name="KSO_WM_UNIT_DECOLORIZATION"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192450_1*i*4"/>
  <p:tag name="KSO_WM_TEMPLATE_CATEGORY" val="diagram"/>
  <p:tag name="KSO_WM_TEMPLATE_INDEX" val="20192450"/>
  <p:tag name="KSO_WM_UNIT_LAYERLEVEL" val="1"/>
  <p:tag name="KSO_WM_TAG_VERSION" val="1.0"/>
  <p:tag name="KSO_WM_BEAUTIFY_FLAG" val="#wm#"/>
  <p:tag name="KSO_WM_UNIT_ADJUSTLAYOUT_ID" val="31"/>
  <p:tag name="KSO_WM_UNIT_COLOR_SCHEME_SHAPE_ID" val="31"/>
  <p:tag name="KSO_WM_UNIT_COLOR_SCHEME_PARENT_PAGE" val="0_1"/>
  <p:tag name="KSO_WM_UNIT_DECOLORIZATION"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2450_1*i*5"/>
  <p:tag name="KSO_WM_TEMPLATE_CATEGORY" val="diagram"/>
  <p:tag name="KSO_WM_TEMPLATE_INDEX" val="20192450"/>
  <p:tag name="KSO_WM_UNIT_LAYERLEVEL" val="1"/>
  <p:tag name="KSO_WM_TAG_VERSION" val="1.0"/>
  <p:tag name="KSO_WM_BEAUTIFY_FLAG" val="#wm#"/>
  <p:tag name="KSO_WM_UNIT_ADJUSTLAYOUT_ID" val="32"/>
  <p:tag name="KSO_WM_UNIT_COLOR_SCHEME_SHAPE_ID" val="32"/>
  <p:tag name="KSO_WM_UNIT_COLOR_SCHEME_PARENT_PAGE" val="0_1"/>
  <p:tag name="KSO_WM_UNIT_DECOLORIZATION"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diagram20192450_1*i*6"/>
  <p:tag name="KSO_WM_TEMPLATE_CATEGORY" val="diagram"/>
  <p:tag name="KSO_WM_TEMPLATE_INDEX" val="20192450"/>
  <p:tag name="KSO_WM_UNIT_LAYERLEVEL" val="1"/>
  <p:tag name="KSO_WM_TAG_VERSION" val="1.0"/>
  <p:tag name="KSO_WM_BEAUTIFY_FLAG" val="#wm#"/>
  <p:tag name="KSO_WM_UNIT_ADJUSTLAYOUT_ID" val="33"/>
  <p:tag name="KSO_WM_UNIT_COLOR_SCHEME_SHAPE_ID" val="33"/>
  <p:tag name="KSO_WM_UNIT_COLOR_SCHEME_PARENT_PAGE" val="0_1"/>
  <p:tag name="KSO_WM_UNIT_DECOLORIZATION"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diagram20192450_1*i*7"/>
  <p:tag name="KSO_WM_TEMPLATE_CATEGORY" val="diagram"/>
  <p:tag name="KSO_WM_TEMPLATE_INDEX" val="20192450"/>
  <p:tag name="KSO_WM_UNIT_LAYERLEVEL" val="1"/>
  <p:tag name="KSO_WM_TAG_VERSION" val="1.0"/>
  <p:tag name="KSO_WM_BEAUTIFY_FLAG" val="#wm#"/>
  <p:tag name="KSO_WM_UNIT_ADJUSTLAYOUT_ID" val="34"/>
  <p:tag name="KSO_WM_UNIT_COLOR_SCHEME_SHAPE_ID" val="34"/>
  <p:tag name="KSO_WM_UNIT_COLOR_SCHEME_PARENT_PAGE" val="0_1"/>
  <p:tag name="KSO_WM_UNIT_DECOLORIZATION" val="1"/>
</p:tagLst>
</file>

<file path=ppt/tags/tag117.xml><?xml version="1.0" encoding="utf-8"?>
<p:tagLst xmlns:p="http://schemas.openxmlformats.org/presentationml/2006/main">
  <p:tag name="KSO_WM_SLIDE_SUBTYPE" val="picTxt"/>
  <p:tag name="KSO_WM_TEMPLATE_TOPIC_DEFAULT" val="1"/>
  <p:tag name="KSO_WM_TEMPLATE_JOB_ID" val="2"/>
  <p:tag name="KSO_WM_TEMPLATE_SCENE_ID" val="1"/>
  <p:tag name="KSO_WM_TEMPLATE_OUTLINE_ID" val="15"/>
  <p:tag name="KSO_WM_TEMPLATE_TOPIC_ID" val="2869567"/>
  <p:tag name="KSO_WM_SLIDE_SIZE" val="960*392"/>
  <p:tag name="KSO_WM_SLIDE_POSITION" val="0*92"/>
  <p:tag name="KSO_WM_BEAUTIFY_FLAG" val="#wm#"/>
  <p:tag name="KSO_WM_SLIDE_TYPE" val="text"/>
  <p:tag name="KSO_WM_SLIDE_LAYOUT_CNT" val="1_1_1"/>
  <p:tag name="KSO_WM_SLIDE_LAYOUT" val="a_d_f"/>
  <p:tag name="KSO_WM_SLIDE_ITEM_CNT" val="0"/>
  <p:tag name="KSO_WM_SLIDE_INDEX" val="1"/>
  <p:tag name="KSO_WM_SLIDE_ID" val="diagram20191328_1"/>
  <p:tag name="KSO_WM_TAG_VERSION" val="1.0"/>
  <p:tag name="KSO_WM_TEMPLATE_INDEX" val="20191328"/>
  <p:tag name="KSO_WM_TEMPLATE_CATEGORY" val="diagram"/>
  <p:tag name="KSO_WM_TEMPLATE_THUMBS_INDEX" val="1、6、10、14、20、26、27、28、29、31"/>
  <p:tag name="KSO_WM_SLIDE_CONSTRAINT" val="%7b%22slideConstraint%22%3a%7b%22seriesAreas%22%3a%5b%5d%2c%22singleAreas%22%3a%5b%7b%22shapes%22%3a%5b15%5d%2c%22serialConstraintIndex%22%3a-1%2c%22areatextmark%22%3a0%2c%22pictureprocessmark%22%3a0%7d%5d%7d%7d"/>
  <p:tag name="KSO_WM_SLIDE_COLORSCHEME_VERSION" val="3.2"/>
  <p:tag name="KSO_WM_TEMPLATE_SUBCATEGORY" val="0"/>
</p:tagLst>
</file>

<file path=ppt/tags/tag118.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19.xml><?xml version="1.0" encoding="utf-8"?>
<p:tagLst xmlns:p="http://schemas.openxmlformats.org/presentationml/2006/main">
  <p:tag name="KSO_WM_TAG_VERSION" val="1.0"/>
  <p:tag name="KSO_WM_TEMPLATE_CATEGORY" val="custom"/>
  <p:tag name="KSO_WM_TEMPLATE_INDEX" val="20187428"/>
  <p:tag name="KSO_WM_UNIT_TYPE" val="a"/>
  <p:tag name="KSO_WM_UNIT_INDEX" val="1"/>
  <p:tag name="KSO_WM_UNIT_ID" val="custom20187428_4*a*1"/>
  <p:tag name="KSO_WM_UNIT_LAYERLEVEL" val="1"/>
  <p:tag name="KSO_WM_UNIT_VALUE" val="7"/>
  <p:tag name="KSO_WM_UNIT_ISCONTENTSTITLE" val="1"/>
  <p:tag name="KSO_WM_UNIT_HIGHLIGHT" val="0"/>
  <p:tag name="KSO_WM_UNIT_COMPATIBLE" val="0"/>
  <p:tag name="KSO_WM_BEAUTIFY_FLAG" val="#wm#"/>
  <p:tag name="KSO_WM_UNIT_PRESET_TEXT" val="目录"/>
  <p:tag name="KSO_WM_UNIT_NOCLEAR" val="0"/>
  <p:tag name="KSO_WM_UNIT_DIAGRAM_ISNUMVISUAL" val="0"/>
  <p:tag name="KSO_WM_UNIT_DIAGRAM_ISREFERUNIT" val="0"/>
  <p:tag name="KSO_WM_DIAGRAM_GROUP_CODE" val="l1-1"/>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SLIDE_COLORSCHEME_VERSION" val="3.2"/>
  <p:tag name="KSO_WM_UNIT_COLOR_SCHEME_SHAPE_ID" val="7"/>
  <p:tag name="KSO_WM_UNIT_COLOR_SCHEME_PARENT_PAGE" val="2_2"/>
</p:tagLst>
</file>

<file path=ppt/tags/tag120.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21.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122.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23.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124.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25.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126.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27.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128.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29.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2"/>
  <p:tag name="KSO_WM_UNIT_COLOR_SCHEME_PARENT_PAGE" val="2_3"/>
</p:tagLst>
</file>

<file path=ppt/tags/tag130.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31.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32.xml><?xml version="1.0" encoding="utf-8"?>
<p:tagLst xmlns:p="http://schemas.openxmlformats.org/presentationml/2006/main">
  <p:tag name="KSO_WM_TEMPLATE_CATEGORY" val="diagram"/>
  <p:tag name="KSO_WM_TEMPLATE_INDEX" val="20182517"/>
  <p:tag name="KSO_WM_TAG_VERSION" val="1.0"/>
  <p:tag name="KSO_WM_BEAUTIFY_FLAG" val="#wm#"/>
  <p:tag name="KSO_WM_UNIT_PRESET_TEXT_LEN" val="30"/>
  <p:tag name="KSO_WM_UNIT_PRESET_TEXT_INDEX" val="2"/>
  <p:tag name="KSO_WM_UNIT_COMPATIBLE" val="0"/>
  <p:tag name="KSO_WM_UNIT_HIGHLIGHT" val="0"/>
  <p:tag name="KSO_WM_UNIT_VALUE" val="175"/>
  <p:tag name="KSO_WM_UNIT_LAYERLEVEL" val="1"/>
  <p:tag name="KSO_WM_UNIT_CLEAR" val="1"/>
  <p:tag name="KSO_WM_UNIT_INDEX" val="1"/>
  <p:tag name="KSO_WM_UNIT_ID" val="diagram20182517_1*f*1"/>
  <p:tag name="KSO_WM_UNIT_TYPE" val="f"/>
</p:tagLst>
</file>

<file path=ppt/tags/tag133.xml><?xml version="1.0" encoding="utf-8"?>
<p:tagLst xmlns:p="http://schemas.openxmlformats.org/presentationml/2006/main">
  <p:tag name="KSO_WM_TEMPLATE_CATEGORY" val="diagram"/>
  <p:tag name="KSO_WM_TEMPLATE_INDEX" val="20182517"/>
  <p:tag name="KSO_WM_TAG_VERSION" val="1.0"/>
  <p:tag name="KSO_WM_BEAUTIFY_FLAG" val="#wm#"/>
  <p:tag name="KSO_WM_UNIT_PRESET_TEXT_LEN" val="30"/>
  <p:tag name="KSO_WM_UNIT_PRESET_TEXT_INDEX" val="2"/>
  <p:tag name="KSO_WM_UNIT_COMPATIBLE" val="0"/>
  <p:tag name="KSO_WM_UNIT_HIGHLIGHT" val="0"/>
  <p:tag name="KSO_WM_UNIT_VALUE" val="175"/>
  <p:tag name="KSO_WM_UNIT_LAYERLEVEL" val="1"/>
  <p:tag name="KSO_WM_UNIT_CLEAR" val="1"/>
  <p:tag name="KSO_WM_UNIT_INDEX" val="1"/>
  <p:tag name="KSO_WM_UNIT_ID" val="diagram20182517_1*f*1"/>
  <p:tag name="KSO_WM_UNIT_TYPE" val="f"/>
</p:tagLst>
</file>

<file path=ppt/tags/tag134.xml><?xml version="1.0" encoding="utf-8"?>
<p:tagLst xmlns:p="http://schemas.openxmlformats.org/presentationml/2006/main">
  <p:tag name="KSO_WM_TEMPLATE_CATEGORY" val="diagram"/>
  <p:tag name="KSO_WM_TEMPLATE_INDEX" val="20182517"/>
  <p:tag name="KSO_WM_TAG_VERSION" val="1.0"/>
  <p:tag name="KSO_WM_BEAUTIFY_FLAG" val="#wm#"/>
  <p:tag name="KSO_WM_UNIT_PRESET_TEXT_LEN" val="30"/>
  <p:tag name="KSO_WM_UNIT_PRESET_TEXT_INDEX" val="2"/>
  <p:tag name="KSO_WM_UNIT_COMPATIBLE" val="0"/>
  <p:tag name="KSO_WM_UNIT_HIGHLIGHT" val="0"/>
  <p:tag name="KSO_WM_UNIT_VALUE" val="175"/>
  <p:tag name="KSO_WM_UNIT_LAYERLEVEL" val="1"/>
  <p:tag name="KSO_WM_UNIT_CLEAR" val="1"/>
  <p:tag name="KSO_WM_UNIT_INDEX" val="1"/>
  <p:tag name="KSO_WM_UNIT_ID" val="diagram20182517_1*f*1"/>
  <p:tag name="KSO_WM_UNIT_TYPE" val="f"/>
</p:tagLst>
</file>

<file path=ppt/tags/tag135.xml><?xml version="1.0" encoding="utf-8"?>
<p:tagLst xmlns:p="http://schemas.openxmlformats.org/presentationml/2006/main">
  <p:tag name="KSO_WM_TEMPLATE_CATEGORY" val="diagram"/>
  <p:tag name="KSO_WM_TEMPLATE_INDEX" val="20182517"/>
  <p:tag name="KSO_WM_TAG_VERSION" val="1.0"/>
  <p:tag name="KSO_WM_BEAUTIFY_FLAG" val="#wm#"/>
  <p:tag name="KSO_WM_UNIT_PRESET_TEXT_LEN" val="30"/>
  <p:tag name="KSO_WM_UNIT_PRESET_TEXT_INDEX" val="2"/>
  <p:tag name="KSO_WM_UNIT_COMPATIBLE" val="0"/>
  <p:tag name="KSO_WM_UNIT_HIGHLIGHT" val="0"/>
  <p:tag name="KSO_WM_UNIT_VALUE" val="175"/>
  <p:tag name="KSO_WM_UNIT_LAYERLEVEL" val="1"/>
  <p:tag name="KSO_WM_UNIT_CLEAR" val="1"/>
  <p:tag name="KSO_WM_UNIT_INDEX" val="1"/>
  <p:tag name="KSO_WM_UNIT_ID" val="diagram20182517_1*f*1"/>
  <p:tag name="KSO_WM_UNIT_TYPE" val="f"/>
</p:tagLst>
</file>

<file path=ppt/tags/tag136.xml><?xml version="1.0" encoding="utf-8"?>
<p:tagLst xmlns:p="http://schemas.openxmlformats.org/presentationml/2006/main">
  <p:tag name="KSO_WM_TEMPLATE_CATEGORY" val="diagram"/>
  <p:tag name="KSO_WM_TEMPLATE_INDEX" val="20182517"/>
  <p:tag name="KSO_WM_TAG_VERSION" val="1.0"/>
  <p:tag name="KSO_WM_BEAUTIFY_FLAG" val="#wm#"/>
  <p:tag name="KSO_WM_UNIT_PRESET_TEXT_LEN" val="30"/>
  <p:tag name="KSO_WM_UNIT_PRESET_TEXT_INDEX" val="2"/>
  <p:tag name="KSO_WM_UNIT_COMPATIBLE" val="0"/>
  <p:tag name="KSO_WM_UNIT_HIGHLIGHT" val="0"/>
  <p:tag name="KSO_WM_UNIT_VALUE" val="175"/>
  <p:tag name="KSO_WM_UNIT_LAYERLEVEL" val="1"/>
  <p:tag name="KSO_WM_UNIT_CLEAR" val="1"/>
  <p:tag name="KSO_WM_UNIT_INDEX" val="1"/>
  <p:tag name="KSO_WM_UNIT_ID" val="diagram20182517_1*f*1"/>
  <p:tag name="KSO_WM_UNIT_TYPE" val="f"/>
</p:tagLst>
</file>

<file path=ppt/tags/tag137.xml><?xml version="1.0" encoding="utf-8"?>
<p:tagLst xmlns:p="http://schemas.openxmlformats.org/presentationml/2006/main">
  <p:tag name="KSO_WM_TEMPLATE_CATEGORY" val="diagram"/>
  <p:tag name="KSO_WM_TEMPLATE_INDEX" val="20182517"/>
  <p:tag name="KSO_WM_TAG_VERSION" val="1.0"/>
  <p:tag name="KSO_WM_BEAUTIFY_FLAG" val="#wm#"/>
  <p:tag name="KSO_WM_UNIT_PRESET_TEXT_LEN" val="30"/>
  <p:tag name="KSO_WM_UNIT_PRESET_TEXT_INDEX" val="2"/>
  <p:tag name="KSO_WM_UNIT_COMPATIBLE" val="0"/>
  <p:tag name="KSO_WM_UNIT_HIGHLIGHT" val="0"/>
  <p:tag name="KSO_WM_UNIT_VALUE" val="175"/>
  <p:tag name="KSO_WM_UNIT_LAYERLEVEL" val="1"/>
  <p:tag name="KSO_WM_UNIT_CLEAR" val="1"/>
  <p:tag name="KSO_WM_UNIT_INDEX" val="1"/>
  <p:tag name="KSO_WM_UNIT_ID" val="diagram20182517_1*f*1"/>
  <p:tag name="KSO_WM_UNIT_TYPE" val="f"/>
</p:tagLst>
</file>

<file path=ppt/tags/tag138.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39.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3"/>
  <p:tag name="KSO_WM_UNIT_COLOR_SCHEME_PARENT_PAGE" val="2_3"/>
</p:tagLst>
</file>

<file path=ppt/tags/tag140.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141.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142.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143.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44.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45.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46.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47.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48.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49.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4"/>
  <p:tag name="KSO_WM_UNIT_COLOR_SCHEME_PARENT_PAGE" val="2_3"/>
</p:tagLst>
</file>

<file path=ppt/tags/tag150.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51.xml><?xml version="1.0" encoding="utf-8"?>
<p:tagLst xmlns:p="http://schemas.openxmlformats.org/presentationml/2006/main">
  <p:tag name="KSO_WM_UNIT_PLACING_PICTURE_USER_VIEWPORT" val="{&quot;height&quot;:5837,&quot;width&quot;:5837}"/>
</p:tagLst>
</file>

<file path=ppt/tags/tag152.xml><?xml version="1.0" encoding="utf-8"?>
<p:tagLst xmlns:p="http://schemas.openxmlformats.org/presentationml/2006/main">
  <p:tag name="KSO_WM_UNIT_PLACING_PICTURE_USER_VIEWPORT" val="{&quot;height&quot;:8057,&quot;width&quot;:8057}"/>
</p:tagLst>
</file>

<file path=ppt/tags/tag153.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54.xml><?xml version="1.0" encoding="utf-8"?>
<p:tagLst xmlns:p="http://schemas.openxmlformats.org/presentationml/2006/main">
  <p:tag name="REFSHAPE" val="1163607316"/>
  <p:tag name="KSO_WM_UNIT_PLACING_PICTURE_USER_VIEWPORT" val="{&quot;height&quot;:10800,&quot;width&quot;:8459}"/>
</p:tagLst>
</file>

<file path=ppt/tags/tag155.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56.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57.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58.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59.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5"/>
  <p:tag name="KSO_WM_UNIT_COLOR_SCHEME_PARENT_PAGE" val="2_3"/>
</p:tagLst>
</file>

<file path=ppt/tags/tag160.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61.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62.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63.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64.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65.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66.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67.xml><?xml version="1.0" encoding="utf-8"?>
<p:tagLst xmlns:p="http://schemas.openxmlformats.org/presentationml/2006/main">
  <p:tag name="KSO_WM_UNIT_PLACING_PICTURE_USER_VIEWPORT" val="{&quot;height&quot;:5619,&quot;width&quot;:7141}"/>
</p:tagLst>
</file>

<file path=ppt/tags/tag168.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69.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 name="KSO_WM_UNIT_COLOR_SCHEME_SHAPE_ID" val="6"/>
  <p:tag name="KSO_WM_UNIT_COLOR_SCHEME_PARENT_PAGE" val="2_3"/>
</p:tagLst>
</file>

<file path=ppt/tags/tag170.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71.xml><?xml version="1.0" encoding="utf-8"?>
<p:tagLst xmlns:p="http://schemas.openxmlformats.org/presentationml/2006/main">
  <p:tag name="KSO_WM_UNIT_PLACING_PICTURE_USER_VIEWPORT" val="{&quot;height&quot;:5330,&quot;width&quot;:8212}"/>
</p:tagLst>
</file>

<file path=ppt/tags/tag172.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73.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74.xml><?xml version="1.0" encoding="utf-8"?>
<p:tagLst xmlns:p="http://schemas.openxmlformats.org/presentationml/2006/main">
  <p:tag name="KSO_WM_TAG_VERSION" val="1.0"/>
  <p:tag name="KSO_WM_TEMPLATE_CATEGORY" val="custom"/>
  <p:tag name="KSO_WM_TEMPLATE_INDEX" val="20187428"/>
  <p:tag name="KSO_WM_UNIT_TYPE" val="a"/>
  <p:tag name="KSO_WM_UNIT_INDEX" val="1"/>
  <p:tag name="KSO_WM_UNIT_ID" val="custom20187428_4*a*1"/>
  <p:tag name="KSO_WM_UNIT_LAYERLEVEL" val="1"/>
  <p:tag name="KSO_WM_UNIT_VALUE" val="7"/>
  <p:tag name="KSO_WM_UNIT_ISCONTENTSTITLE" val="1"/>
  <p:tag name="KSO_WM_UNIT_HIGHLIGHT" val="0"/>
  <p:tag name="KSO_WM_UNIT_COMPATIBLE" val="0"/>
  <p:tag name="KSO_WM_BEAUTIFY_FLAG" val="#wm#"/>
  <p:tag name="KSO_WM_UNIT_PRESET_TEXT" val="目录"/>
  <p:tag name="KSO_WM_UNIT_NOCLEAR" val="0"/>
  <p:tag name="KSO_WM_UNIT_DIAGRAM_ISNUMVISUAL" val="0"/>
  <p:tag name="KSO_WM_UNIT_DIAGRAM_ISREFERUNIT" val="0"/>
  <p:tag name="KSO_WM_DIAGRAM_GROUP_CODE" val="l1-1"/>
  <p:tag name="KSO_WM_UNIT_TEXT_FILL_FORE_SCHEMECOLOR_INDEX" val="13"/>
  <p:tag name="KSO_WM_UNIT_TEXT_FILL_TYPE" val="1"/>
  <p:tag name="KSO_WM_UNIT_USESOURCEFORMAT_APPLY" val="1"/>
</p:tagLst>
</file>

<file path=ppt/tags/tag175.xml><?xml version="1.0" encoding="utf-8"?>
<p:tagLst xmlns:p="http://schemas.openxmlformats.org/presentationml/2006/main">
  <p:tag name="KSO_WM_UNIT_PLACING_PICTURE_USER_VIEWPORT" val="{&quot;height&quot;:2585,&quot;width&quot;:3821}"/>
</p:tagLst>
</file>

<file path=ppt/tags/tag176.xml><?xml version="1.0" encoding="utf-8"?>
<p:tagLst xmlns:p="http://schemas.openxmlformats.org/presentationml/2006/main">
  <p:tag name="KSO_WM_UNIT_PLACING_PICTURE_USER_VIEWPORT" val="{&quot;height&quot;:2122,&quot;width&quot;:2343}"/>
</p:tagLst>
</file>

<file path=ppt/tags/tag177.xml><?xml version="1.0" encoding="utf-8"?>
<p:tagLst xmlns:p="http://schemas.openxmlformats.org/presentationml/2006/main">
  <p:tag name="KSO_WM_UNIT_PLACING_PICTURE_USER_VIEWPORT" val="{&quot;height&quot;:2896,&quot;width&quot;:3019}"/>
</p:tagLst>
</file>

<file path=ppt/tags/tag178.xml><?xml version="1.0" encoding="utf-8"?>
<p:tagLst xmlns:p="http://schemas.openxmlformats.org/presentationml/2006/main">
  <p:tag name="KSO_WM_TAG_VERSION" val="1.0"/>
  <p:tag name="KSO_WM_TEMPLATE_CATEGORY" val="custom"/>
  <p:tag name="KSO_WM_TEMPLATE_INDEX" val="20187428"/>
  <p:tag name="KSO_WM_UNIT_TYPE" val="a"/>
  <p:tag name="KSO_WM_UNIT_INDEX" val="1"/>
  <p:tag name="KSO_WM_UNIT_ID" val="custom20187428_4*a*1"/>
  <p:tag name="KSO_WM_UNIT_LAYERLEVEL" val="1"/>
  <p:tag name="KSO_WM_UNIT_VALUE" val="7"/>
  <p:tag name="KSO_WM_UNIT_ISCONTENTSTITLE" val="1"/>
  <p:tag name="KSO_WM_UNIT_HIGHLIGHT" val="0"/>
  <p:tag name="KSO_WM_UNIT_COMPATIBLE" val="0"/>
  <p:tag name="KSO_WM_BEAUTIFY_FLAG" val="#wm#"/>
  <p:tag name="KSO_WM_UNIT_PRESET_TEXT" val="目录"/>
  <p:tag name="KSO_WM_UNIT_NOCLEAR" val="0"/>
  <p:tag name="KSO_WM_UNIT_DIAGRAM_ISNUMVISUAL" val="0"/>
  <p:tag name="KSO_WM_UNIT_DIAGRAM_ISREFERUNIT" val="0"/>
  <p:tag name="KSO_WM_DIAGRAM_GROUP_CODE" val="l1-1"/>
  <p:tag name="KSO_WM_UNIT_TEXT_FILL_FORE_SCHEMECOLOR_INDEX" val="13"/>
  <p:tag name="KSO_WM_UNIT_TEXT_FILL_TYPE" val="1"/>
  <p:tag name="KSO_WM_UNIT_USESOURCEFORMAT_APPLY" val="1"/>
</p:tagLst>
</file>

<file path=ppt/tags/tag179.xml><?xml version="1.0" encoding="utf-8"?>
<p:tagLst xmlns:p="http://schemas.openxmlformats.org/presentationml/2006/main">
  <p:tag name="KSO_WM_TAG_VERSION" val="1.0"/>
  <p:tag name="KSO_WM_TEMPLATE_CATEGORY" val="custom"/>
  <p:tag name="KSO_WM_TEMPLATE_INDEX" val="20187428"/>
  <p:tag name="KSO_WM_UNIT_TYPE" val="a"/>
  <p:tag name="KSO_WM_UNIT_INDEX" val="1"/>
  <p:tag name="KSO_WM_UNIT_ID" val="custom20187428_4*a*1"/>
  <p:tag name="KSO_WM_UNIT_LAYERLEVEL" val="1"/>
  <p:tag name="KSO_WM_UNIT_VALUE" val="7"/>
  <p:tag name="KSO_WM_UNIT_ISCONTENTSTITLE" val="1"/>
  <p:tag name="KSO_WM_UNIT_HIGHLIGHT" val="0"/>
  <p:tag name="KSO_WM_UNIT_COMPATIBLE" val="0"/>
  <p:tag name="KSO_WM_BEAUTIFY_FLAG" val="#wm#"/>
  <p:tag name="KSO_WM_UNIT_PRESET_TEXT" val="目录"/>
  <p:tag name="KSO_WM_UNIT_NOCLEAR" val="0"/>
  <p:tag name="KSO_WM_UNIT_DIAGRAM_ISNUMVISUAL" val="0"/>
  <p:tag name="KSO_WM_UNIT_DIAGRAM_ISREFERUNIT" val="0"/>
  <p:tag name="KSO_WM_DIAGRAM_GROUP_CODE" val="l1-1"/>
  <p:tag name="KSO_WM_UNIT_TEXT_FILL_FORE_SCHEMECOLOR_INDEX" val="13"/>
  <p:tag name="KSO_WM_UNIT_TEXT_FILL_TYPE" val="1"/>
  <p:tag name="KSO_WM_UNIT_USESOURCEFORMAT_APPLY" val="1"/>
</p:tagLst>
</file>

<file path=ppt/tags/tag18.xml><?xml version="1.0" encoding="utf-8"?>
<p:tagLst xmlns:p="http://schemas.openxmlformats.org/presentationml/2006/main">
  <p:tag name="KSO_WM_SLIDE_COLORSCHEME_VERSION" val="3.2"/>
  <p:tag name="KSO_WM_UNIT_COLOR_SCHEME_SHAPE_ID" val="7"/>
  <p:tag name="KSO_WM_UNIT_COLOR_SCHEME_PARENT_PAGE" val="2_3"/>
</p:tagLst>
</file>

<file path=ppt/tags/tag180.xml><?xml version="1.0" encoding="utf-8"?>
<p:tagLst xmlns:p="http://schemas.openxmlformats.org/presentationml/2006/main">
  <p:tag name="KSO_WM_UNIT_PLACING_PICTURE_USER_VIEWPORT" val="{&quot;height&quot;:4807,&quot;width&quot;:4842}"/>
</p:tagLst>
</file>

<file path=ppt/tags/tag181.xml><?xml version="1.0" encoding="utf-8"?>
<p:tagLst xmlns:p="http://schemas.openxmlformats.org/presentationml/2006/main">
  <p:tag name="KSO_WM_UNIT_PLACING_PICTURE_USER_VIEWPORT" val="{&quot;height&quot;:6629,&quot;width&quot;:8051}"/>
</p:tagLst>
</file>

<file path=ppt/tags/tag182.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83.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84.xml><?xml version="1.0" encoding="utf-8"?>
<p:tagLst xmlns:p="http://schemas.openxmlformats.org/presentationml/2006/main">
  <p:tag name="KSO_WM_UNIT_PLACING_PICTURE_USER_VIEWPORT" val="{&quot;height&quot;:2883,&quot;width&quot;:2806}"/>
</p:tagLst>
</file>

<file path=ppt/tags/tag185.xml><?xml version="1.0" encoding="utf-8"?>
<p:tagLst xmlns:p="http://schemas.openxmlformats.org/presentationml/2006/main">
  <p:tag name="KSO_WM_UNIT_PLACING_PICTURE_USER_VIEWPORT" val="{&quot;height&quot;:2883,&quot;width&quot;:2806}"/>
</p:tagLst>
</file>

<file path=ppt/tags/tag186.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187.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88.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89.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2"/>
  <p:tag name="KSO_WM_UNIT_COLOR_SCHEME_PARENT_PAGE" val="2_4"/>
</p:tagLst>
</file>

<file path=ppt/tags/tag190.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91.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92.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93.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94.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195.xml><?xml version="1.0" encoding="utf-8"?>
<p:tagLst xmlns:p="http://schemas.openxmlformats.org/presentationml/2006/main">
  <p:tag name="PA" val="v3.0.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3"/>
  <p:tag name="KSO_WM_UNIT_COLOR_SCHEME_PARENT_PAGE" val="2_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3"/>
  <p:tag name="KSO_WM_UNIT_COLOR_SCHEME_PARENT_PAGE" val="2_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4"/>
  <p:tag name="KSO_WM_UNIT_COLOR_SCHEME_PARENT_PAGE" val="2_4"/>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5"/>
  <p:tag name="KSO_WM_UNIT_COLOR_SCHEME_PARENT_PAGE" val="2_4"/>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6"/>
  <p:tag name="KSO_WM_UNIT_COLOR_SCHEME_PARENT_PAGE" val="2_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 name="KSO_WM_UNIT_COLOR_SCHEME_SHAPE_ID" val="7"/>
  <p:tag name="KSO_WM_UNIT_COLOR_SCHEME_PARENT_PAGE" val="2_4"/>
</p:tagLst>
</file>

<file path=ppt/tags/tag25.xml><?xml version="1.0" encoding="utf-8"?>
<p:tagLst xmlns:p="http://schemas.openxmlformats.org/presentationml/2006/main">
  <p:tag name="KSO_WM_SLIDE_COLORSCHEME_VERSION" val="3.2"/>
  <p:tag name="KSO_WM_UNIT_COLOR_SCHEME_SHAPE_ID" val="8"/>
  <p:tag name="KSO_WM_UNIT_COLOR_SCHEME_PARENT_PAGE" val="2_4"/>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2"/>
  <p:tag name="KSO_WM_UNIT_COLOR_SCHEME_PARENT_PAGE" val="2_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3"/>
  <p:tag name="KSO_WM_UNIT_COLOR_SCHEME_PARENT_PAGE" val="2_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4"/>
  <p:tag name="KSO_WM_UNIT_COLOR_SCHEME_PARENT_PAGE" val="2_5"/>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5"/>
  <p:tag name="KSO_WM_UNIT_COLOR_SCHEME_PARENT_PAGE" val="2_5"/>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16"/>
  <p:tag name="KSO_WM_UNIT_COLOR_SCHEME_PARENT_PAGE" val="2_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6"/>
  <p:tag name="KSO_WM_UNIT_COLOR_SCHEME_PARENT_PAGE" val="2_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7"/>
  <p:tag name="KSO_WM_UNIT_COLOR_SCHEME_PARENT_PAGE" val="2_5"/>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8"/>
  <p:tag name="KSO_WM_UNIT_COLOR_SCHEME_PARENT_PAGE" val="2_5"/>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 name="KSO_WM_UNIT_COLOR_SCHEME_SHAPE_ID" val="9"/>
  <p:tag name="KSO_WM_UNIT_COLOR_SCHEME_PARENT_PAGE" val="2_5"/>
</p:tagLst>
</file>

<file path=ppt/tags/tag34.xml><?xml version="1.0" encoding="utf-8"?>
<p:tagLst xmlns:p="http://schemas.openxmlformats.org/presentationml/2006/main">
  <p:tag name="KSO_WM_SLIDE_COLORSCHEME_VERSION" val="3.2"/>
  <p:tag name="KSO_WM_UNIT_COLOR_SCHEME_SHAPE_ID" val="10"/>
  <p:tag name="KSO_WM_UNIT_COLOR_SCHEME_PARENT_PAGE" val="2_5"/>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2"/>
  <p:tag name="KSO_WM_UNIT_COLOR_SCHEME_PARENT_PAGE" val="2_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3"/>
  <p:tag name="KSO_WM_UNIT_COLOR_SCHEME_PARENT_PAGE" val="2_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4"/>
  <p:tag name="KSO_WM_UNIT_COLOR_SCHEME_PARENT_PAGE" val="2_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 name="KSO_WM_UNIT_COLOR_SCHEME_SHAPE_ID" val="5"/>
  <p:tag name="KSO_WM_UNIT_COLOR_SCHEME_PARENT_PAGE" val="2_6"/>
</p:tagLst>
</file>

<file path=ppt/tags/tag39.xml><?xml version="1.0" encoding="utf-8"?>
<p:tagLst xmlns:p="http://schemas.openxmlformats.org/presentationml/2006/main">
  <p:tag name="KSO_WM_SLIDE_COLORSCHEME_VERSION" val="3.2"/>
  <p:tag name="KSO_WM_UNIT_COLOR_SCHEME_SHAPE_ID" val="6"/>
  <p:tag name="KSO_WM_UNIT_COLOR_SCHEME_PARENT_PAGE" val="2_6"/>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17"/>
  <p:tag name="KSO_WM_UNIT_COLOR_SCHEME_PARENT_PAGE" val="2_1"/>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2"/>
  <p:tag name="KSO_WM_UNIT_COLOR_SCHEME_PARENT_PAGE" val="2_7"/>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3"/>
  <p:tag name="KSO_WM_UNIT_COLOR_SCHEME_PARENT_PAGE" val="2_7"/>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 name="KSO_WM_UNIT_COLOR_SCHEME_SHAPE_ID" val="4"/>
  <p:tag name="KSO_WM_UNIT_COLOR_SCHEME_PARENT_PAGE" val="2_7"/>
</p:tagLst>
</file>

<file path=ppt/tags/tag43.xml><?xml version="1.0" encoding="utf-8"?>
<p:tagLst xmlns:p="http://schemas.openxmlformats.org/presentationml/2006/main">
  <p:tag name="KSO_WM_SLIDE_COLORSCHEME_VERSION" val="3.2"/>
  <p:tag name="KSO_WM_UNIT_COLOR_SCHEME_SHAPE_ID" val="5"/>
  <p:tag name="KSO_WM_UNIT_COLOR_SCHEME_PARENT_PAGE" val="2_7"/>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2"/>
  <p:tag name="KSO_WM_UNIT_COLOR_SCHEME_PARENT_PAGE" val="2_8"/>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3"/>
  <p:tag name="KSO_WM_UNIT_COLOR_SCHEME_PARENT_PAGE" val="2_8"/>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4"/>
  <p:tag name="KSO_WM_UNIT_COLOR_SCHEME_PARENT_PAGE" val="2_8"/>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5"/>
  <p:tag name="KSO_WM_UNIT_COLOR_SCHEME_PARENT_PAGE" val="2_8"/>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6"/>
  <p:tag name="KSO_WM_UNIT_COLOR_SCHEME_PARENT_PAGE" val="2_8"/>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 name="KSO_WM_UNIT_COLOR_SCHEME_SHAPE_ID" val="7"/>
  <p:tag name="KSO_WM_UNIT_COLOR_SCHEME_PARENT_PAGE" val="2_8"/>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UNIT_COLOR_SCHEME_SHAPE_ID" val="18"/>
  <p:tag name="KSO_WM_UNIT_COLOR_SCHEME_PARENT_PAGE" val="2_1"/>
</p:tagLst>
</file>

<file path=ppt/tags/tag50.xml><?xml version="1.0" encoding="utf-8"?>
<p:tagLst xmlns:p="http://schemas.openxmlformats.org/presentationml/2006/main">
  <p:tag name="KSO_WM_SLIDE_COLORSCHEME_VERSION" val="3.2"/>
  <p:tag name="KSO_WM_UNIT_COLOR_SCHEME_SHAPE_ID" val="8"/>
  <p:tag name="KSO_WM_UNIT_COLOR_SCHEME_PARENT_PAGE" val="2_8"/>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2"/>
  <p:tag name="KSO_WM_UNIT_COLOR_SCHEME_PARENT_PAGE" val="2_9"/>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3"/>
  <p:tag name="KSO_WM_UNIT_COLOR_SCHEME_PARENT_PAGE" val="2_9"/>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4"/>
  <p:tag name="KSO_WM_UNIT_COLOR_SCHEME_PARENT_PAGE" val="2_9"/>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5"/>
  <p:tag name="KSO_WM_UNIT_COLOR_SCHEME_PARENT_PAGE" val="2_9"/>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 name="KSO_WM_UNIT_COLOR_SCHEME_SHAPE_ID" val="6"/>
  <p:tag name="KSO_WM_UNIT_COLOR_SCHEME_PARENT_PAGE" val="2_9"/>
</p:tagLst>
</file>

<file path=ppt/tags/tag56.xml><?xml version="1.0" encoding="utf-8"?>
<p:tagLst xmlns:p="http://schemas.openxmlformats.org/presentationml/2006/main">
  <p:tag name="KSO_WM_SLIDE_COLORSCHEME_VERSION" val="3.2"/>
  <p:tag name="KSO_WM_UNIT_COLOR_SCHEME_SHAPE_ID" val="7"/>
  <p:tag name="KSO_WM_UNIT_COLOR_SCHEME_PARENT_PAGE" val="2_9"/>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3"/>
  <p:tag name="KSO_WM_UNIT_COLOR_SCHEME_PARENT_PAGE" val="2_1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4"/>
  <p:tag name="KSO_WM_UNIT_COLOR_SCHEME_PARENT_PAGE" val="2_1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5"/>
  <p:tag name="KSO_WM_UNIT_COLOR_SCHEME_PARENT_PAGE" val="2_10"/>
</p:tagLst>
</file>

<file path=ppt/tags/tag6.xml><?xml version="1.0" encoding="utf-8"?>
<p:tagLst xmlns:p="http://schemas.openxmlformats.org/presentationml/2006/main">
  <p:tag name="KSO_WM_SLIDE_COLORSCHEME_VERSION" val="3.2"/>
  <p:tag name="KSO_WM_UNIT_COLOR_SCHEME_SHAPE_ID" val="4"/>
  <p:tag name="KSO_WM_UNIT_COLOR_SCHEME_PARENT_PAGE" val="2_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 name="KSO_WM_UNIT_COLOR_SCHEME_SHAPE_ID" val="7"/>
  <p:tag name="KSO_WM_UNIT_COLOR_SCHEME_PARENT_PAGE" val="2_10"/>
</p:tagLst>
</file>

<file path=ppt/tags/tag61.xml><?xml version="1.0" encoding="utf-8"?>
<p:tagLst xmlns:p="http://schemas.openxmlformats.org/presentationml/2006/main">
  <p:tag name="KSO_WM_SLIDE_COLORSCHEME_VERSION" val="3.2"/>
  <p:tag name="KSO_WM_UNIT_COLOR_SCHEME_SHAPE_ID" val="2"/>
  <p:tag name="KSO_WM_UNIT_COLOR_SCHEME_PARENT_PAGE" val="2_10"/>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2"/>
  <p:tag name="KSO_WM_UNIT_COLOR_SCHEME_PARENT_PAGE" val="2_1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3"/>
  <p:tag name="KSO_WM_UNIT_COLOR_SCHEME_PARENT_PAGE" val="2_1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4"/>
  <p:tag name="KSO_WM_UNIT_COLOR_SCHEME_PARENT_PAGE" val="2_1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 name="KSO_WM_UNIT_COLOR_SCHEME_SHAPE_ID" val="5"/>
  <p:tag name="KSO_WM_UNIT_COLOR_SCHEME_PARENT_PAGE" val="2_11"/>
</p:tagLst>
</file>

<file path=ppt/tags/tag66.xml><?xml version="1.0" encoding="utf-8"?>
<p:tagLst xmlns:p="http://schemas.openxmlformats.org/presentationml/2006/main">
  <p:tag name="KSO_WM_SLIDE_COLORSCHEME_VERSION" val="3.2"/>
  <p:tag name="KSO_WM_UNIT_COLOR_SCHEME_SHAPE_ID" val="6"/>
  <p:tag name="KSO_WM_UNIT_COLOR_SCHEME_PARENT_PAGE" val="2_1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COLOR_SCHEME_SHAPE_ID" val="2"/>
  <p:tag name="KSO_WM_UNIT_COLOR_SCHEME_PARENT_PAGE" val="2_1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COLOR_SCHEME_SHAPE_ID" val="3"/>
  <p:tag name="KSO_WM_UNIT_COLOR_SCHEME_PARENT_PAGE" val="2_12"/>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COLOR_SCHEME_SHAPE_ID" val="4"/>
  <p:tag name="KSO_WM_UNIT_COLOR_SCHEME_PARENT_PAGE" val="2_12"/>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2"/>
  <p:tag name="KSO_WM_UNIT_COLOR_SCHEME_PARENT_PAGE" val="2_2"/>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COLOR_SCHEME_SHAPE_ID" val="5"/>
  <p:tag name="KSO_WM_UNIT_COLOR_SCHEME_PARENT_PAGE" val="2_1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COLOR_SCHEME_SHAPE_ID" val="6"/>
  <p:tag name="KSO_WM_UNIT_COLOR_SCHEME_PARENT_PAGE" val="2_12"/>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UNIT_COLOR_SCHEME_SHAPE_ID" val="7"/>
  <p:tag name="KSO_WM_UNIT_COLOR_SCHEME_PARENT_PAGE" val="2_12"/>
</p:tagLst>
</file>

<file path=ppt/tags/tag73.xml><?xml version="1.0" encoding="utf-8"?>
<p:tagLst xmlns:p="http://schemas.openxmlformats.org/presentationml/2006/main">
  <p:tag name="KSO_WM_SLIDE_COLORSCHEME_VERSION" val="3.2"/>
  <p:tag name="KSO_WM_UNIT_COLOR_SCHEME_SHAPE_ID" val="8"/>
  <p:tag name="KSO_WM_UNIT_COLOR_SCHEME_PARENT_PAGE" val="2_12"/>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diagram"/>
  <p:tag name="KSO_WM_TEMPLATE_INDEX" val="20192450"/>
  <p:tag name="KSO_WM_UNIT_COLOR_SCHEME_SHAPE_ID" val="2"/>
  <p:tag name="KSO_WM_UNIT_COLOR_SCHEME_PARENT_PAGE" val="1_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diagram"/>
  <p:tag name="KSO_WM_TEMPLATE_INDEX" val="20192450"/>
  <p:tag name="KSO_WM_UNIT_COLOR_SCHEME_SHAPE_ID" val="3"/>
  <p:tag name="KSO_WM_UNIT_COLOR_SCHEME_PARENT_PAGE" val="1_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4"/>
  <p:tag name="KSO_WM_UNIT_COLOR_SCHEME_PARENT_PAGE" val="1_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5"/>
  <p:tag name="KSO_WM_UNIT_COLOR_SCHEME_PARENT_PAGE" val="1_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UNIT_COLOR_SCHEME_SHAPE_ID" val="6"/>
  <p:tag name="KSO_WM_UNIT_COLOR_SCHEME_PARENT_PAGE" val="1_1"/>
</p:tagLst>
</file>

<file path=ppt/tags/tag7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92450"/>
  <p:tag name="KSO_WM_TEMPLATE_CATEGORY" val="diagram"/>
  <p:tag name="KSO_WM_TEMPLATE_THUMBS_INDEX" val="1、6、10、14、20、26、27、28、29、31"/>
  <p:tag name="KSO_WM_SLIDE_COLORSCHEME_VERSION" val="3.2"/>
  <p:tag name="KSO_WM_UNIT_COLOR_SCHEME_SHAPE_ID" val="7"/>
  <p:tag name="KSO_WM_UNIT_COLOR_SCHEME_PARENT_PAGE" val="1_1"/>
  <p:tag name="KSO_WM_TEMPLATE_SUBCATEGORY" val="0"/>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3"/>
  <p:tag name="KSO_WM_UNIT_COLOR_SCHEME_PARENT_PAGE" val="2_2"/>
</p:tagLst>
</file>

<file path=ppt/tags/tag80.xml><?xml version="1.0" encoding="utf-8"?>
<p:tagLst xmlns:p="http://schemas.openxmlformats.org/presentationml/2006/main">
  <p:tag name="PA" val="v3.0.1"/>
</p:tagLst>
</file>

<file path=ppt/tags/tag81.xml><?xml version="1.0" encoding="utf-8"?>
<p:tagLst xmlns:p="http://schemas.openxmlformats.org/presentationml/2006/main">
  <p:tag name="PA" val="v3.0.1"/>
</p:tagLst>
</file>

<file path=ppt/tags/tag82.xml><?xml version="1.0" encoding="utf-8"?>
<p:tagLst xmlns:p="http://schemas.openxmlformats.org/presentationml/2006/main">
  <p:tag name="KSO_WM_TEMPLATE_CATEGORY" val="diagram"/>
  <p:tag name="KSO_WM_TEMPLATE_INDEX" val="20182517"/>
  <p:tag name="KSO_WM_TAG_VERSION" val="1.0"/>
  <p:tag name="KSO_WM_BEAUTIFY_FLAG" val="#wm#"/>
  <p:tag name="KSO_WM_UNIT_PRESET_TEXT_LEN" val="30"/>
  <p:tag name="KSO_WM_UNIT_PRESET_TEXT_INDEX" val="2"/>
  <p:tag name="KSO_WM_UNIT_COMPATIBLE" val="0"/>
  <p:tag name="KSO_WM_UNIT_HIGHLIGHT" val="0"/>
  <p:tag name="KSO_WM_UNIT_VALUE" val="175"/>
  <p:tag name="KSO_WM_UNIT_LAYERLEVEL" val="1"/>
  <p:tag name="KSO_WM_UNIT_CLEAR" val="1"/>
  <p:tag name="KSO_WM_UNIT_INDEX" val="2"/>
  <p:tag name="KSO_WM_UNIT_ID" val="diagram20182517_1*f*2"/>
  <p:tag name="KSO_WM_UNIT_TYPE" val="f"/>
</p:tagLst>
</file>

<file path=ppt/tags/tag83.xml><?xml version="1.0" encoding="utf-8"?>
<p:tagLst xmlns:p="http://schemas.openxmlformats.org/presentationml/2006/main">
  <p:tag name="KSO_WM_TEMPLATE_CATEGORY" val="diagram"/>
  <p:tag name="KSO_WM_TEMPLATE_INDEX" val="20182517"/>
  <p:tag name="KSO_WM_TAG_VERSION" val="1.0"/>
  <p:tag name="KSO_WM_BEAUTIFY_FLAG" val="#wm#"/>
  <p:tag name="KSO_WM_UNIT_PRESET_TEXT_LEN" val="9"/>
  <p:tag name="KSO_WM_UNIT_PRESET_TEXT_INDEX" val="0"/>
  <p:tag name="KSO_WM_UNIT_COMPATIBLE" val="0"/>
  <p:tag name="KSO_WM_UNIT_HIGHLIGHT" val="0"/>
  <p:tag name="KSO_WM_UNIT_ISCONTENTSTITLE" val="0"/>
  <p:tag name="KSO_WM_UNIT_VALUE" val="36"/>
  <p:tag name="KSO_WM_UNIT_LAYERLEVEL" val="1"/>
  <p:tag name="KSO_WM_UNIT_CLEAR" val="1"/>
  <p:tag name="KSO_WM_UNIT_INDEX" val="1"/>
  <p:tag name="KSO_WM_UNIT_ID" val="diagram20182517_1*a*1"/>
  <p:tag name="KSO_WM_UNIT_TYPE" val="a"/>
</p:tagLst>
</file>

<file path=ppt/tags/tag84.xml><?xml version="1.0" encoding="utf-8"?>
<p:tagLst xmlns:p="http://schemas.openxmlformats.org/presentationml/2006/main">
  <p:tag name="KSO_WM_TEMPLATE_INDEX" val="20182517"/>
  <p:tag name="KSO_WM_TEMPLATE_CATEGORY" val="diagram"/>
  <p:tag name="KSO_WM_SLIDE_ITEM_CNT" val="3"/>
  <p:tag name="KSO_WM_SLIDE_SIZE" val="893*513"/>
  <p:tag name="KSO_WM_SLIDE_POSITION" val="66*0"/>
  <p:tag name="KSO_WM_BEAUTIFY_FLAG" val="#wm#"/>
  <p:tag name="KSO_WM_SLIDE_TYPE" val="text"/>
  <p:tag name="KSO_WM_SLIDE_LAYOUT_CNT" val="1_2_1"/>
  <p:tag name="KSO_WM_SLIDE_LAYOUT" val="a_f_d"/>
  <p:tag name="KSO_WM_SLIDE_INDEX" val="1"/>
  <p:tag name="KSO_WM_SLIDE_ID" val="diagram20182517_1"/>
  <p:tag name="KSO_WM_TAG_VERSION" val="1.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91328_1*d*1"/>
  <p:tag name="KSO_WM_TEMPLATE_CATEGORY" val="diagram"/>
  <p:tag name="KSO_WM_TEMPLATE_INDEX" val="20191328"/>
  <p:tag name="KSO_WM_UNIT_LAYERLEVEL" val="1"/>
  <p:tag name="KSO_WM_TAG_VERSION" val="1.0"/>
  <p:tag name="KSO_WM_BEAUTIFY_FLAG" val="#wm#"/>
  <p:tag name="KSO_WM_UNIT_VALUE" val="757*1514"/>
  <p:tag name="KSO_WM_UNIT_TYPE" val="d"/>
  <p:tag name="KSO_WM_UNIT_INDEX" val="1"/>
  <p:tag name="KSO_WM_UNIT_ADJUSTLAYOUT_ID" val="15"/>
  <p:tag name="KSO_WM_UNIT_PICTURE_CLIP_FLAG" val="1"/>
  <p:tag name="KSO_WM_UNIT_COLOR_SCHEME_SHAPE_ID" val="15"/>
  <p:tag name="KSO_WM_UNIT_COLOR_SCHEME_PARENT_PAGE" val="0_1"/>
  <p:tag name="REFSHAPE" val="1715390788"/>
  <p:tag name="KSO_WM_UNIT_PLACING_PICTURE_USER_VIEWPORT" val="{&quot;height&quot;:4712,&quot;width&quot;:9424}"/>
</p:tagLst>
</file>

<file path=ppt/tags/tag86.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87.xml><?xml version="1.0" encoding="utf-8"?>
<p:tagLst xmlns:p="http://schemas.openxmlformats.org/presentationml/2006/main">
  <p:tag name="KSO_WM_UNIT_ISCONTENTSTITLE" val="0"/>
  <p:tag name="KSO_WM_UNIT_PRESET_TEXT" val="单击添加大标题"/>
  <p:tag name="KSO_WM_UNIT_TEXT_PART_ID" val="3-X"/>
  <p:tag name="KSO_WM_UNIT_TEXT_PART_SIZE" val="49.2*832"/>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191328_1*a*1"/>
  <p:tag name="KSO_WM_TEMPLATE_CATEGORY" val="diagram"/>
  <p:tag name="KSO_WM_TEMPLATE_INDEX" val="20191328"/>
  <p:tag name="KSO_WM_UNIT_LAYERLEVEL" val="1"/>
  <p:tag name="KSO_WM_TAG_VERSION" val="1.0"/>
  <p:tag name="KSO_WM_BEAUTIFY_FLAG" val="#wm#"/>
  <p:tag name="KSO_WM_UNIT_COLOR_SCHEME_SHAPE_ID" val="4"/>
  <p:tag name="KSO_WM_UNIT_COLOR_SCHEME_PARENT_PAGE" val="0_1"/>
</p:tagLst>
</file>

<file path=ppt/tags/tag88.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89.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 name="KSO_WM_UNIT_COLOR_SCHEME_SHAPE_ID" val="4"/>
  <p:tag name="KSO_WM_UNIT_COLOR_SCHEME_PARENT_PAGE" val="2_2"/>
</p:tagLst>
</file>

<file path=ppt/tags/tag90.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91.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92.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93.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94.xml><?xml version="1.0" encoding="utf-8"?>
<p:tagLst xmlns:p="http://schemas.openxmlformats.org/presentationml/2006/main">
  <p:tag name="KSO_WM_UNIT_ISCONTENTSTITLE" val="0"/>
  <p:tag name="KSO_WM_UNIT_VALUE" val="46"/>
  <p:tag name="KSO_WM_UNIT_HIGHLIGHT" val="0"/>
  <p:tag name="KSO_WM_UNIT_COMPATIBLE" val="0"/>
  <p:tag name="KSO_WM_UNIT_DIAGRAM_ISNUMVISUAL" val="0"/>
  <p:tag name="KSO_WM_UNIT_DIAGRAM_ISREFERUNIT" val="0"/>
  <p:tag name="KSO_WM_UNIT_ID" val="diagram20192450_1*h_a*1_1"/>
  <p:tag name="KSO_WM_TEMPLATE_CATEGORY" val="diagram"/>
  <p:tag name="KSO_WM_TEMPLATE_INDEX" val="20192450"/>
  <p:tag name="KSO_WM_UNIT_LAYERLEVEL" val="1_1"/>
  <p:tag name="KSO_WM_TAG_VERSION" val="1.0"/>
  <p:tag name="KSO_WM_BEAUTIFY_FLAG" val="#wm#"/>
  <p:tag name="KSO_WM_UNIT_PRESET_TEXT" val="单击此处添加小标题"/>
  <p:tag name="KSO_WM_UNIT_TYPE" val="h_a"/>
  <p:tag name="KSO_WM_UNIT_INDEX" val="1_1"/>
  <p:tag name="KSO_WM_UNIT_TEXT_PART_ID" val="1-Z"/>
  <p:tag name="KSO_WM_UNIT_TEXT_PART_SIZE" val="30*224.5"/>
  <p:tag name="KSO_WM_UNIT_ADJUSTLAYOUT_ID" val="4"/>
  <p:tag name="KSO_WM_UNIT_COLOR_SCHEME_SHAPE_ID" val="4"/>
  <p:tag name="KSO_WM_UNIT_COLOR_SCHEME_PARENT_PAGE" val="0_1"/>
  <p:tag name="KSO_WM_UNIT_TEXT_PART_ID_V2" val="c-1-1"/>
</p:tagLst>
</file>

<file path=ppt/tags/tag95.xml><?xml version="1.0" encoding="utf-8"?>
<p:tagLst xmlns:p="http://schemas.openxmlformats.org/presentationml/2006/main">
  <p:tag name="KSO_WM_UNIT_TEXT_PART_ID" val="2-c"/>
  <p:tag name="KSO_WM_UNIT_TEXT_PART_SIZE" val="169.76*434.5"/>
  <p:tag name="KSO_WM_UNIT_VALUE" val="182"/>
  <p:tag name="KSO_WM_UNIT_HIGHLIGHT" val="0"/>
  <p:tag name="KSO_WM_UNIT_COMPATIBLE" val="0"/>
  <p:tag name="KSO_WM_UNIT_DIAGRAM_ISNUMVISUAL" val="0"/>
  <p:tag name="KSO_WM_UNIT_DIAGRAM_ISREFERUNIT" val="0"/>
  <p:tag name="KSO_WM_UNIT_ID" val="diagram20191328_1*f*1"/>
  <p:tag name="KSO_WM_TEMPLATE_CATEGORY" val="diagram"/>
  <p:tag name="KSO_WM_TEMPLATE_INDEX" val="20191328"/>
  <p:tag name="KSO_WM_UNIT_LAYERLEVEL" val="1"/>
  <p:tag name="KSO_WM_TAG_VERSION" val="1.0"/>
  <p:tag name="KSO_WM_BEAUTIFY_FLAG" val="#wm#"/>
  <p:tag name="KSO_WM_UNIT_PRESET_TEXT" val="点击此处添加正文，文字是您思想的提炼，为了最终呈现发布的良好效果，请言简意赅的阐述您的观点，并根据需要酌情增减文字。&#13;即便信息错综复杂，需要用更多的文字来表述，也请您尽可能提炼思想的精髓，恰如其分的表达观点，往往事半功倍。"/>
  <p:tag name="KSO_WM_UNIT_TYPE" val="f"/>
  <p:tag name="KSO_WM_UNIT_INDEX" val="1"/>
  <p:tag name="KSO_WM_UNIT_ADJUSTLAYOUT_ID" val="21"/>
  <p:tag name="KSO_WM_UNIT_COLOR_SCHEME_SHAPE_ID" val="21"/>
  <p:tag name="KSO_WM_UNIT_COLOR_SCHEME_PARENT_PAGE" val="0_1"/>
  <p:tag name="KSO_WM_UNIT_TEXT_PART_ID_V2" val="d-2-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diagram20192450_1*i*9"/>
  <p:tag name="KSO_WM_TEMPLATE_CATEGORY" val="diagram"/>
  <p:tag name="KSO_WM_TEMPLATE_INDEX" val="20192450"/>
  <p:tag name="KSO_WM_UNIT_LAYERLEVEL" val="1"/>
  <p:tag name="KSO_WM_TAG_VERSION" val="1.0"/>
  <p:tag name="KSO_WM_BEAUTIFY_FLAG" val="#wm#"/>
  <p:tag name="KSO_WM_UNIT_ADJUSTLAYOUT_ID" val="14"/>
  <p:tag name="KSO_WM_UNIT_COLOR_SCHEME_SHAPE_ID" val="14"/>
  <p:tag name="KSO_WM_UNIT_COLOR_SCHEME_PARENT_PAGE" val="0_1"/>
  <p:tag name="KSO_WM_UNIT_DECOLORIZATION"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diagram20192450_1*i*10"/>
  <p:tag name="KSO_WM_TEMPLATE_CATEGORY" val="diagram"/>
  <p:tag name="KSO_WM_TEMPLATE_INDEX" val="20192450"/>
  <p:tag name="KSO_WM_UNIT_LAYERLEVEL" val="1"/>
  <p:tag name="KSO_WM_TAG_VERSION" val="1.0"/>
  <p:tag name="KSO_WM_BEAUTIFY_FLAG" val="#wm#"/>
  <p:tag name="KSO_WM_UNIT_ADJUSTLAYOUT_ID" val="15"/>
  <p:tag name="KSO_WM_UNIT_COLOR_SCHEME_SHAPE_ID" val="15"/>
  <p:tag name="KSO_WM_UNIT_COLOR_SCHEME_PARENT_PAGE" val="0_1"/>
  <p:tag name="KSO_WM_UNIT_DECOLORIZATION"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diagram20192450_1*i*12"/>
  <p:tag name="KSO_WM_TEMPLATE_CATEGORY" val="diagram"/>
  <p:tag name="KSO_WM_TEMPLATE_INDEX" val="20192450"/>
  <p:tag name="KSO_WM_UNIT_LAYERLEVEL" val="1"/>
  <p:tag name="KSO_WM_TAG_VERSION" val="1.0"/>
  <p:tag name="KSO_WM_BEAUTIFY_FLAG" val="#wm#"/>
  <p:tag name="KSO_WM_UNIT_ADJUSTLAYOUT_ID" val="16"/>
  <p:tag name="KSO_WM_UNIT_COLOR_SCHEME_SHAPE_ID" val="16"/>
  <p:tag name="KSO_WM_UNIT_COLOR_SCHEME_PARENT_PAGE" val="0_1"/>
  <p:tag name="KSO_WM_UNIT_DECOLORIZATION"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diagram20192450_1*i*13"/>
  <p:tag name="KSO_WM_TEMPLATE_CATEGORY" val="diagram"/>
  <p:tag name="KSO_WM_TEMPLATE_INDEX" val="20192450"/>
  <p:tag name="KSO_WM_UNIT_LAYERLEVEL" val="1"/>
  <p:tag name="KSO_WM_TAG_VERSION" val="1.0"/>
  <p:tag name="KSO_WM_BEAUTIFY_FLAG" val="#wm#"/>
  <p:tag name="KSO_WM_UNIT_ADJUSTLAYOUT_ID" val="17"/>
  <p:tag name="KSO_WM_UNIT_COLOR_SCHEME_SHAPE_ID" val="17"/>
  <p:tag name="KSO_WM_UNIT_COLOR_SCHEME_PARENT_PAGE" val="0_1"/>
  <p:tag name="KSO_WM_UNIT_DECOLORIZATION"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母版标准-叙述模型169.3-1">
  <a:themeElements>
    <a:clrScheme name="自定义 173">
      <a:dk1>
        <a:srgbClr val="000000"/>
      </a:dk1>
      <a:lt1>
        <a:srgbClr val="FFFFFF"/>
      </a:lt1>
      <a:dk2>
        <a:srgbClr val="44546A"/>
      </a:dk2>
      <a:lt2>
        <a:srgbClr val="E7E6E6"/>
      </a:lt2>
      <a:accent1>
        <a:srgbClr val="1E6BC5"/>
      </a:accent1>
      <a:accent2>
        <a:srgbClr val="E34D4D"/>
      </a:accent2>
      <a:accent3>
        <a:srgbClr val="C5CFCF"/>
      </a:accent3>
      <a:accent4>
        <a:srgbClr val="1EAAE3"/>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10520</Words>
  <Application>WPS 演示</Application>
  <PresentationFormat>宽屏</PresentationFormat>
  <Paragraphs>547</Paragraphs>
  <Slides>35</Slides>
  <Notes>14</Notes>
  <HiddenSlides>0</HiddenSlides>
  <MMClips>1</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35</vt:i4>
      </vt:variant>
    </vt:vector>
  </HeadingPairs>
  <TitlesOfParts>
    <vt:vector size="58" baseType="lpstr">
      <vt:lpstr>Arial</vt:lpstr>
      <vt:lpstr>宋体</vt:lpstr>
      <vt:lpstr>Wingdings</vt:lpstr>
      <vt:lpstr>微软雅黑</vt:lpstr>
      <vt:lpstr>黑体</vt:lpstr>
      <vt:lpstr>Wingdings</vt:lpstr>
      <vt:lpstr>Calibri</vt:lpstr>
      <vt:lpstr>Times New Roman</vt:lpstr>
      <vt:lpstr>等线</vt:lpstr>
      <vt:lpstr>Arial Unicode MS</vt:lpstr>
      <vt:lpstr>等线 Light</vt:lpstr>
      <vt:lpstr>Verdana</vt:lpstr>
      <vt:lpstr>Impact</vt:lpstr>
      <vt:lpstr>MarkPro-Heavy</vt:lpstr>
      <vt:lpstr>Arial Black</vt:lpstr>
      <vt:lpstr>汉仪旗黑-85S</vt:lpstr>
      <vt:lpstr>MarkPro</vt:lpstr>
      <vt:lpstr>叶根友签名体</vt:lpstr>
      <vt:lpstr>MarkPro-Bold</vt:lpstr>
      <vt:lpstr>Yu Gothic UI Semibold</vt:lpstr>
      <vt:lpstr>Office 主题​​</vt:lpstr>
      <vt:lpstr>1_Office 主题​​</vt:lpstr>
      <vt:lpstr>母版标准-叙述模型169.3-1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jhon</cp:lastModifiedBy>
  <cp:revision>105</cp:revision>
  <dcterms:created xsi:type="dcterms:W3CDTF">2018-07-06T01:38:00Z</dcterms:created>
  <dcterms:modified xsi:type="dcterms:W3CDTF">2020-04-08T07:57:17Z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